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894B712-74DC-438A-A57B-5B9FD436B0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2F98E1-0DA9-42C4-8D54-F863DC036E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E9BA18F-9126-4237-BE1F-F2136F83ED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8E54860-997A-46CE-B02F-621D836D1C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FD30C44-A9B4-41A5-9692-7F51DBF22B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07F0C78-5195-4216-A418-0CFB027C3D2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40040E5-CD52-4AE8-9D06-105F34E647F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AE641D5-4423-47E1-ABDC-290769AD96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24D398C-6855-46ED-9F88-13907C1C3A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053205-2493-4069-B954-40E497BC11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250FEE-5408-4629-A3F4-84644D5108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8006016132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solidFill>
                <a:latin typeface="Microsoft Yahei"/>
                <a:ea typeface="Microsoft Yahei"/>
                <a:cs typeface="Microsoft Yahei"/>
              </a:rPr>
              <a:t>社会营销观念概念</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solidFill>
                <a:latin typeface="Microsoft Yahei"/>
                <a:ea typeface="Microsoft Yahei"/>
                <a:cs typeface="Microsoft Yahei"/>
              </a:rPr>
              <a:t>汇报人：XXX</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社会营销观念的起源和发展</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社会营销观念的核心概念</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社会营销观念的应用</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社会营销观念的影响和意义</a:t>
            </a:r>
          </a:p>
          <a:p>
            <a:pPr marL="203200" lvl="0" indent="-203200">
              <a:lnSpc>
                <a:spcPct val="140000"/>
              </a:lnSpc>
              <a:spcBef>
                <a:spcPts val="375"/>
              </a:spcBef>
              <a:buFont typeface="Arial"/>
              <a:buChar char="•"/>
            </a:pPr>
            <a:r>
              <a:rPr lang="en-US" sz="2400">
                <a:solidFill>
                  <a:schemeClr val="accent1"/>
                </a:solidFill>
                <a:latin typeface="Microsoft Yahei"/>
                <a:ea typeface="Microsoft Yahei"/>
                <a:cs typeface="Microsoft Yahei"/>
              </a:rPr>
              <a:t>结论</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8544" b="18544"/>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主题简介</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社会营销观念是一种将营销理念应用于社会问题解决的方法，旨在通过商业手段推动社会变革和公共利益。</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社会营销观念强调将消费者视为具有社会责任感和道德意识的个体，通过满足其社会需求和价值观，实现商业目标和社会目标的共赢。</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通过运用市场营销策略，解决社会问题，推动可持续发展，提高社会福祉。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随着社会和环境问题的日益突出，企业和社会组织意识到仅关注自身利益不足以应对挑战，需要采取更广泛和创新的解决方案。社会营销观念正是在这样的背景下应运而生，为企业和社会组织提供了一种有效的工具和方法来应对社会问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背景</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目的和背景</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社会营销观念的起源和发展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514" r="514"/>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6890" b="689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起源</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20世纪70年代</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社会营销观念起源于美国，旨在解决社会问题，促进社会变革。</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社会问题加剧</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随着社会问题的加剧，如环境污染、吸烟、肥胖等，人们开始意识到营销不仅是为了销售产品，还可以用于解决社会问题。</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营销技巧的运用</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营销技巧和工具被引入到社会问题解决中，以推动社会变革和改善公共利益。</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初步探索</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社会营销观念在20世纪70年代开始受到关注，人们开始尝试将营销技巧应用于社会问题解决。</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理论体系建立</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到了20世纪90年代，社会营销观念逐渐形成完整的理论体系，成为一门独立的学科。</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广泛应用</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随着人们对社会问题的关注度提高，社会营销观念开始广泛应用于各个领域，包括健康、环保、教育等。</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发展历程</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提出“公益营销”概念，强调企业通过公益活动改善公共利益，同时提升品牌形象。</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杰拉尔德·查尔顿</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提出“社会营销”概念，认为营销不仅是为了销售产品，还可以用于解决社会问题和促进社会变革。</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菲利普·科特勒</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提出“道德营销”概念，强调企业在营销活动中应遵循道德原则，关注公共利益和社会责任。</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艾伦·韦斯</a:t>
            </a:r>
          </a:p>
        </p:txBody>
      </p: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代表人物和理论</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solidFill>
                <a:latin typeface="Microsoft Yahei"/>
                <a:ea typeface="Microsoft Yahei"/>
                <a:cs typeface="Microsoft Yahei"/>
              </a:rPr>
              <a:t>社会营销观念的核心概念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社会营销是一种运用市场营销技巧来推动社会议题和社会变革的方法。</a:t>
            </a:r>
          </a:p>
        </p:txBody>
      </p:sp>
      <p:sp>
        <p:nvSpPr>
          <p:cNvPr id="4" name="Freeform 4"/>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它旨在影响和改变个人和群体的行为，以实现社会目标。</a:t>
            </a:r>
          </a:p>
        </p:txBody>
      </p:sp>
      <p:sp>
        <p:nvSpPr>
          <p:cNvPr id="8" name="AutoShape 8"/>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社会营销不仅关注产品或服务的销售，还关注如何通过市场手段解决社会问题。</a:t>
            </a:r>
          </a:p>
        </p:txBody>
      </p:sp>
      <p:pic>
        <p:nvPicPr>
          <p:cNvPr id="11" name="Picture 11"/>
          <p:cNvPicPr>
            <a:picLocks noChangeAspect="1"/>
          </p:cNvPicPr>
          <p:nvPr/>
        </p:nvPicPr>
        <p:blipFill>
          <a:blip r:embed="rId2"/>
          <a:srcRect l="125" r="125"/>
          <a:stretch>
            <a:fillRect/>
          </a:stretch>
        </p:blipFill>
        <p:spPr>
          <a:xfrm>
            <a:off x="6603343" y="1773672"/>
            <a:ext cx="4619078" cy="4619078"/>
          </a:xfrm>
          <a:prstGeom prst="ellipse">
            <a:avLst/>
          </a:prstGeom>
        </p:spPr>
      </p:pic>
      <p:pic>
        <p:nvPicPr>
          <p:cNvPr id="12" name="Picture 12"/>
          <p:cNvPicPr>
            <a:picLocks noChangeAspect="1"/>
          </p:cNvPicPr>
          <p:nvPr/>
        </p:nvPicPr>
        <p:blipFill>
          <a:blip r:embed="rId3"/>
          <a:srcRect l="16724" r="16724"/>
          <a:stretch>
            <a:fillRect/>
          </a:stretch>
        </p:blipFill>
        <p:spPr>
          <a:xfrm>
            <a:off x="9353197" y="779822"/>
            <a:ext cx="2231507" cy="2231507"/>
          </a:xfrm>
          <a:prstGeom prst="ellipse">
            <a:avLst/>
          </a:prstGeom>
        </p:spPr>
      </p:pic>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社会营销的定义</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目标</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通过改变行为来改善社会福利。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原则</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以社会利益为导向，尊重个人和群体的选择，采用市场策略和技巧。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8563" r="285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社会营销的目标和原则</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https://d.book118.com/558006016132006042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2024-09-22T04:11:30.624</cp:lastPrinted>
  <dcterms:created xsi:type="dcterms:W3CDTF">2024-09-21T20:11:30Z</dcterms:created>
  <dcterms:modified xsi:type="dcterms:W3CDTF">2024-09-21T20:11:32Z</dcterms:modified>
</cp:coreProperties>
</file>