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4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4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F2684-06F8-4054-B001-3B046B0CE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E3C1E-8C83-49EE-8371-4978C4C2F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41818-2DBE-4D5C-B5A9-7FF486385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A4DF5-75F4-4AF0-8377-FD28469EF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A18AF4-0AEF-4426-B796-A36D39DE8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83E948-6989-491F-BC46-BEEB23D41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3C5EDC-02DC-40A5-AACD-185DA77DA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8A467-2DA5-47CD-9328-29F114E09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FA9A0-4140-4D7A-ACBE-C45FD12AE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07936-CF5B-412E-BB58-8FA845547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5519D-1651-44BF-B48B-C671965F2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736" r:id="rId2"/>
    <p:sldLayoutId id="2147487737" r:id="rId3"/>
    <p:sldLayoutId id="2147487738" r:id="rId4"/>
    <p:sldLayoutId id="2147487739" r:id="rId5"/>
    <p:sldLayoutId id="2147487740" r:id="rId6"/>
    <p:sldLayoutId id="2147487741" r:id="rId7"/>
    <p:sldLayoutId id="2147487742" r:id="rId8"/>
    <p:sldLayoutId id="2147487743" r:id="rId9"/>
    <p:sldLayoutId id="2147487744" r:id="rId10"/>
    <p:sldLayoutId id="214748774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ags" Target="../tags/tag219.xml" /><Relationship Id="rId26" Type="http://schemas.openxmlformats.org/officeDocument/2006/relationships/tags" Target="../tags/tag220.xml" /><Relationship Id="rId27" Type="http://schemas.openxmlformats.org/officeDocument/2006/relationships/tags" Target="../tags/tag221.xml" /><Relationship Id="rId28" Type="http://schemas.openxmlformats.org/officeDocument/2006/relationships/tags" Target="../tags/tag222.xml" /><Relationship Id="rId29" Type="http://schemas.openxmlformats.org/officeDocument/2006/relationships/tags" Target="../tags/tag223.xml" /><Relationship Id="rId3" Type="http://schemas.openxmlformats.org/officeDocument/2006/relationships/tags" Target="../tags/tag197.xml" /><Relationship Id="rId30" Type="http://schemas.openxmlformats.org/officeDocument/2006/relationships/tags" Target="../tags/tag224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07065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数学实验报告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实验目的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实验原理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实验步骤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实验结果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实验总结与反思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实验目的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明确实验目标</a:t>
            </a:r>
            <a:endParaRPr lang="zh-CN" altLang="en-US"/>
          </a:p>
        </p:txBody>
      </p:sp>
      <p:sp>
        <p:nvSpPr>
          <p:cNvPr id="10491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6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掌握数学实验的基本原理和方法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培养分析和解决问题的能力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8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探索数学在实际问题中的应用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0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加深对数学概念和理论的理解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实验意义</a:t>
            </a:r>
            <a:endParaRPr lang="zh-CN" altLang="en-US"/>
          </a:p>
        </p:txBody>
      </p:sp>
      <p:sp>
        <p:nvSpPr>
          <p:cNvPr id="1049246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数学实验有助于发现和解决数学问题，推动数学的发展和进步。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数学实验是理论联系实际的重要桥梁，通过实验可以加深对数学理论的理解和应用。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数学实验能够培养学生的动手能力和解决问题的能力，提高综合素质。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数学实验在科学、工程、经济等领域有广泛应用，能够为解决实际问题提供支持和帮助。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33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实验原理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数学理论概述</a:t>
            </a:r>
            <a:endParaRPr lang="zh-CN" altLang="en-US"/>
          </a:p>
        </p:txBody>
      </p:sp>
      <p:sp>
        <p:nvSpPr>
          <p:cNvPr id="1049412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2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4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数学实验原理：介绍实验所依据的数学理论和公式推导过程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数学应用：说明实验原理在实践中的应用和意义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数学方法：阐述实验中使用的数学方法和技巧，如统计分析、数值计算等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数学模型：建立实验中涉及的数学模型，包括变量、参数和方程等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实验涉及的数学公式和定理</a:t>
            </a:r>
            <a:endParaRPr lang="zh-CN" altLang="en-US"/>
          </a:p>
        </p:txBody>
      </p:sp>
      <p:sp>
        <p:nvSpPr>
          <p:cNvPr id="1049514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6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0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公式2：简介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公式1：简介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定理1：简介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定理2：简介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5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实验步骤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实验操作流程</a:t>
            </a:r>
            <a:endParaRPr lang="zh-CN" altLang="en-US"/>
          </a:p>
        </p:txBody>
      </p:sp>
      <p:sp>
        <p:nvSpPr>
          <p:cNvPr id="1049664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6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0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数据采集：按照实验要求进行数据采集，并记录在表格中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实验准备：确保实验所需的设备和材料齐全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数据处理：对采集的数据进行计算、分析和处理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结果分析：根据处理后的数据，分析实验结果，得出结论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https://d.book118.com/558007065052006035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数学实验报告</vt:lpstr>
      <vt:lpstr>目录</vt:lpstr>
      <vt:lpstr>添加章节标题</vt:lpstr>
      <vt:lpstr>实验目的</vt:lpstr>
      <vt:lpstr>明确实验目标</vt:lpstr>
      <vt:lpstr>实验意义</vt:lpstr>
      <vt:lpstr>实验原理</vt:lpstr>
      <vt:lpstr>数学理论概述</vt:lpstr>
      <vt:lpstr>实验涉及的数学公式和定理</vt:lpstr>
      <vt:lpstr>实验步骤</vt:lpstr>
      <vt:lpstr>实验操作流程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2024-09-14T03:34:54.574</cp:lastPrinted>
  <dcterms:created xsi:type="dcterms:W3CDTF">2024-09-13T19:34:54Z</dcterms:created>
  <dcterms:modified xsi:type="dcterms:W3CDTF">2024-09-13T19:34:57Z</dcterms:modified>
</cp:coreProperties>
</file>