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61517-2B3B-4618-84AE-366DC5CD2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4534C-9A13-4BA2-9D98-ACDAE6869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5B55D-E0A0-4501-8FCB-586A631A1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45EDB-A300-4C34-93CA-7888C2679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036AB8-F417-494D-B21F-DD191B6A2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F8220F-4B99-41BF-9DBC-035E94904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33D40F-C446-421E-9262-D4F5E1DA5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18DB5-1A33-481C-A34A-98653F62D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217BE-9544-4D0F-8E5E-EEBC4C4B8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EBA58-5527-4472-9AE9-BEFAFEDC8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7E7E1-2375-4FE3-8E3C-E68638C60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0707501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护理查对制度PPT插图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护理查对制度的重要性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插图的选择与设计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插图的应用与展示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033" r="350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分析当前护理查对制度存在的问题和挑战，阐述PPT插图对于解决这些问题的作用。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介绍护理查对制度的重要性和意义，说明PPT插图的目的和背景。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通过插图，可以更加直观地展示护理查对制度的相关内容，使观众更容易理解。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增强视觉效果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提高学习兴趣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458" b="14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简化复杂内容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与文字相比，插图更具趣味性，能够吸引观众的注意力，提高他们学习的兴趣。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对于一些较为复杂的概念或流程，通过插图可以更简洁明了地呈现，便于观众快速理解。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插图在PPT中的作用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护理查对制度的重要性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预防给错药、打错针等护理差错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通过严格的查对制度，可以确保病人接受正确的治疗和护理，避免因人为错误导致的医疗事故。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及时发现并处理异常情况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通过查对制度，护士可以及时发现病人的异常情况，如过敏反应、药物不良反应等，并采取相应的处理措施，保障病人安全。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确保病人安全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通过查对制度，护士可以快速、准确地完成各项护理操作，提高工作效率，减少因错误导致的重复工作。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严格的查对制度要求护士具备高度的专业知识和技能，能够准确判断和处理各种情况，从而提高护理质量。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提高护士的专业水平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提高护士的工作效率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178" r="2617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降低医疗纠纷风险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通过实施护理查对制度，可以减少因护理差错导致的医疗事故和纠纷，维护医院声誉和患者的权益。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提高医院的管理水平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护理查对制度的执行情况是医院管理水平的体现，实施严格的查对制度有助于提高医院的整体管理水平。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减少医疗事故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插图的选择与设计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以简洁的线条和色彩表现查对制度的核心内容，突出重点，避免过多的装饰。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83" b="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709" b="1709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简约风格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以可爱的卡通形象展示查对制度，增加趣味性，吸引观众的注意力。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卡通风格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以真实的照片或插图展示查对制度的应用场景，增强视觉冲击力。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写实风格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选择合适的插图风格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73" b="3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设计简洁明了的插图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去除多余元素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避免插图中出现与主题无关的元素，保持画面简洁明了。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突出重点信息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使用明显的颜色、字体或布局，突出查对制度的关键信息。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保持一致性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确保插图的风格、色彩、字体等元素与PPT整体风格一致。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添加标注和文字说明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在插图中添加标注和文字说明，解释插图中的内容，强调查对制度的重要性。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使用图表和流程图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通过图表和流程图展示查对制度的步骤和流程，使内容更加直观易懂。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使用醒目的颜色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使用鲜艳的颜色突出查对制度中的重点内容，如使用红色标注关键步骤。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突出查对制度的重点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https://d.book118.com/558007075010006045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2024-09-25T10:32:46.223</cp:lastPrinted>
  <dcterms:created xsi:type="dcterms:W3CDTF">2024-09-25T02:32:46Z</dcterms:created>
  <dcterms:modified xsi:type="dcterms:W3CDTF">2024-09-25T02:32:48Z</dcterms:modified>
</cp:coreProperties>
</file>