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BA7444-EF6A-4EF5-8882-9E1E0593E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5654D9-680D-45DE-9AF5-2D351C1F9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608A5A-EF28-46F0-8ED7-8D4EA013FE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552571-2011-41FA-AA30-F6AF469140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F776E4-1810-4A90-BCC7-E4661A843D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862861-A433-4720-A00F-D16EFC9D34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DF1FCB-82AB-40AD-AD41-7DDAB274FD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31D5DA-5F1F-4D03-A0D7-54D8EABA7D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8868B7-78F1-48E2-B50D-5D9AA18333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8BD11B-BC35-49D7-A8EF-9B6F795B0A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38F5B3-2D22-4087-9F2A-971A3E194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1006601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面向对象数据库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面向对象数据库概述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面向对象数据库的核心概念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面向对象数据库管理系统</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面向对象数据库的应用场景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面向对象数据库的挑战与解决方案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面向对象数据库的未来展望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面向对象数据库概述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面向对象数据库是一种数据库管理系统，它使用面向对象技术来设计、实现和管理数据库。它支持对象的封装、继承、多态等面向对象特性，提供了一种更接近现实世界的抽象方式来表示数据和数据之间的关系。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面向对象数据库具有数据抽象、封装性、继承性、多态性、动态性等特点，能够更好地满足复杂应用程序的需求，提供更加灵活和强大的数据存储和处理能力。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适应复杂应用程序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面向对象数据库能够更好地适应复杂应用程序的需求，提供更加灵活和强大的数据存储和处理能力，支持更丰富的数据模型和数据关系。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提高开发效率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面向对象数据库支持面向对象的编程范式，能够提供更加直观和易于使用的开发接口，降低开发难度，提高开发效率。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增强数据完整性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面向对象数据库支持对象的封装和继承，能够更好地保证数据的完整性和一致性，减少数据冗余和数据不一致的问题。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面向对象数据库的重要性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起源</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面向对象数据库的概念最早可以追溯到20世纪80年代，随着面向对象技术的兴起和发展，人们开始尝试将面向对象技术应用于数据库领域。</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发展历程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面向对象数据库的发展经历了多个阶段，包括萌芽阶段、发展阶段、成熟阶段等。随着技术的不断进步和应用需求的不断增长，面向对象数据库逐渐成为数据库领域的一个重要分支。</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未来展望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随着云计算、大数据等技术的不断发展，面向对象数据库将面临更多的机遇和挑战。未来，面向对象数据库将继续朝着更加高效、灵活、可靠的方向发展，为应用程序提供更加全面和强大的数据存储和处理能力。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面向对象数据库的历史与发展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面向对象数据库的核心概念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对象-关系模型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对象-关系模型是一种数据库模型，它结合了关系模型和面向对象编程的概念。</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在对象-关系模型中，数据被视为对象的集合，每个对象都有其属性、行为和与其他对象的关系。</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对象-关系模型支持复杂的数据结构，如嵌套表、数组和集合，以及更高级的数据操作，如继承和多态。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类与继承</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类是面向对象编程中的一个基本概念，它定义了一组具有相似属性和行为的对象的集合。</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继承是面向对象编程中的一个重要特性，它允许一个类继承另一个类的属性和行为。</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在面向对象数据库中，类可以用来定义数据库中的表和视图，而继承可以用来定义表之间的关系。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封装是将对象的属性和行为封装在一起，以隐藏对象的内部实现细节。</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多态是指允许一个接口被多个类实现，或者一个类继承多个接口。</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在面向对象数据库中，封装和多态可以用来提高数据的安全性和灵活性。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封装与多态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数据库设计范式</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数据库设计范式是一种规范化的数据库设计方法，它通过将数据分解为最小的、不可再分的实体来减少数据冗余和提高数据一致性。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在面向对象数据库中，设计范式可以用来指导数据库的设计和优化，以确保数据的完整性和性能。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面向对象数据库管理系统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分层架构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面向对象数据库管理系统通常采用分层架构，包括数据存储层、数据访问层、应用层等。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模块化设计</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系统各模块之间相对独立，便于维护和扩展。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支持分布式部署</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系统可以部署在多个物理节点上，实现数据和负载的分布式处理。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将对象状态保存到磁盘，实现数据的持久化存储。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对象持久化</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支持多种索引结构，如B树、哈希等，以提高数据检索速度。</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索引结构</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采用数据压缩技术，减少磁盘空间占用和网络传输量。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数据压缩</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数据存储与索引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查询优化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系统对查询进行优化，提高查询性能。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查询语言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提供类似于SQL的查询语言，支持对对象属性的查询和操作。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高级查询能力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支持复杂查询、连接操作、子查询等，满足复杂的数据分析需求。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数据访问与查询语言</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https://d.book118.com/558010066017006024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2024-08-31T00:56:58.061</cp:lastPrinted>
  <dcterms:created xsi:type="dcterms:W3CDTF">2024-08-30T16:56:58Z</dcterms:created>
  <dcterms:modified xsi:type="dcterms:W3CDTF">2024-08-30T16:57:00Z</dcterms:modified>
</cp:coreProperties>
</file>