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A2F02-EE69-45C1-9FD4-6AD80C134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BE2CD-A18F-47B5-B437-FF71E5653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61179-FA52-418A-9877-393F1B7CB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BCF3E-9161-4654-BA1C-A0BE756F7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A93F52-6639-4859-8A1E-2FDEFA856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FDC39A-C8F8-4604-A17F-8FD114B27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ED93CA-CAE2-48AD-BA8C-B4366580B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2D1E0-48DF-4945-B13A-A11ADEC1F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E8533-D444-4F55-A0E9-D9522B06D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64913-3FDF-426E-B480-96C21CC38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56B2B-67D8-4594-92B1-7B0783FCC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1014302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金融科技打造智能投资工具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智能投资工具概述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金融科技在智能投资中的应用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智能投资工具的优势与局限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金融科技如何助力智能投资工具创新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222" b="142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金融科技的发展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随着大数据、人工智能等技术的不断进步，金融科技在投资领域的应用日益广泛，为投资者提供了更加便捷、智能的投资工具。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智能投资工具的需求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投资者对于更加精准、个性化的投资建议和决策支持的需求不断增加，智能投资工具应运而生。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提升投资效率与收益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智能投资工具通过运用先进的数据分析技术和机器学习算法，能够帮助投资者更加高效地管理投资组合，提升投资收益。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金融科技在智能投资领域的应用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通过收集和分析海量的市场数据、投资者行为数据等，挖掘潜在的投资机会和风险，为投资者提供更加精准的投资决策支持。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人工智能算法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运用机器学习、深度学习等人工智能技术，构建智能投资模型，实现自动化交易和个性化投资组合管理。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利用区块链技术的去中心化、不可篡改等特点，提高投资交易的透明度和安全性，降低交易成本。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社交网络分析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通过社交网络分析技术，挖掘投资者情绪和市场舆情等信息，为投资决策提供更加全面的数据支持。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智能投资工具概述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智能投资工具是一种基于人工智能、大数据、云计算等金融科技手段，为投资者提供自动化、智能化投资决策支持的金融产品和服务。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根据功能和服务对象的不同，智能投资工具可分为智能投顾、智能选股、智能风控、智能客服等类型。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智能投资工具的发展经历了萌芽期、快速发展期和成熟期三个阶段。随着金融科技的不断进步，智能投资工具的功能和服务范围也在不断扩大。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目前，智能投资工具已经在全球范围内得到广泛应用，为投资者提供了更加便捷、高效的投资决策支持。同时，监管部门也在加强对智能投资工具的监管和规范，确保其合法、合规运行。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158" r="3115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656" r="28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未来，智能投资工具将继续向智能化、个性化、场景化方向发展，为投资者提供更加精准、全面的投资决策支持。同时，随着区块链、数字货币等新技术的发展，智能投资工具也将面临更多的创新机会和挑战。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投资工具的发展面临着技术、数据、安全等多方面的挑战。其中，如何保证算法的准确性和公正性、如何保护用户隐私和数据安全等问题尤为突出。此外，智能投资工具还需要应对市场变化、政策法规调整等外部因素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金融科技在智能投资中的应用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机器学习算法交易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通过机器学习算法，自动识别市场趋势、价格波动等规律，实现自动化交易和智能投资组合管理。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个性化投资策略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基于投资者的风险偏好、收益预期等个性化因素，利用人工智能技术制定定制化的投资策略。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数据驱动的投资决策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利用大数据技术，投资者可以分析海量的市场数据、公司财报、新闻舆情等，为投资决策提供数据支持。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97" r="1469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大数据与人工智能技术在投资策略中的应用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信任机制与安全保障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区块链技术的去中心化信任机制，可以保障交易的安全性和可信度，减少欺诈和违约风险。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资产数字化与证券化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区块链技术可以实现资产的数字化和证券化，提高资产的流动性和可交易性。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智能合约与自动化交易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通过智能合约，实现交易的自动化执行和结算，降低交易成本和时间成本。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区块链技术在资产证券化及交易中的应用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458" r="12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云计算提供强大的计算能力，支持投资者进行复杂的数据分析和模型训练，提高投资决策的准确性和效率。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高性能计算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云计算提供海量的数据存储空间和便捷的共享机制，方便投资者管理和共享投资数据。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数据存储与共享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云计算的弹性扩展能力可以根据投资者的业务需求灵活调整资源，实现成本优化和效率提升。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灵活扩展与成本优化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云计算在提升投资效率中的应用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https://d.book118.com/558010143024006037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2024-09-16T21:20:55.325</cp:lastPrinted>
  <dcterms:created xsi:type="dcterms:W3CDTF">2024-09-16T13:20:55Z</dcterms:created>
  <dcterms:modified xsi:type="dcterms:W3CDTF">2024-09-16T13:20:57Z</dcterms:modified>
</cp:coreProperties>
</file>