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0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141E2-772D-4481-9AE5-7F271397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F290-4EA8-4B9D-85AF-2067DF77C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3DBC2-85B2-48D6-9EAF-69C5080F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650A8-7D3A-4943-8657-68EBB8F3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DD9A1-CDB8-4A5A-A4CA-90ED9808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D75D3-0F5F-4AC7-87C5-72E3C41A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38B76-99AE-48D3-8E3A-C5DFC8CA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02D29-E597-4AD7-B407-E23E681E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9B023-3211-495C-BCE0-446CA4F0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98974-6917-4AED-9527-ED6C21359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BDEA-A7A9-4D01-8EE3-B1B0887E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746" r:id="rId2"/>
    <p:sldLayoutId id="2147493747" r:id="rId3"/>
    <p:sldLayoutId id="2147493748" r:id="rId4"/>
    <p:sldLayoutId id="2147493749" r:id="rId5"/>
    <p:sldLayoutId id="2147493750" r:id="rId6"/>
    <p:sldLayoutId id="2147493751" r:id="rId7"/>
    <p:sldLayoutId id="2147493752" r:id="rId8"/>
    <p:sldLayoutId id="2147493753" r:id="rId9"/>
    <p:sldLayoutId id="2147493754" r:id="rId10"/>
    <p:sldLayoutId id="21474937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31" Type="http://schemas.openxmlformats.org/officeDocument/2006/relationships/tags" Target="../tags/tag201.xml" /><Relationship Id="rId32" Type="http://schemas.openxmlformats.org/officeDocument/2006/relationships/tags" Target="../tags/tag202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18" Type="http://schemas.openxmlformats.org/officeDocument/2006/relationships/tags" Target="../tags/tag292.xml" /><Relationship Id="rId19" Type="http://schemas.openxmlformats.org/officeDocument/2006/relationships/tags" Target="../tags/tag293.xml" /><Relationship Id="rId2" Type="http://schemas.openxmlformats.org/officeDocument/2006/relationships/tags" Target="../tags/tag276.xml" /><Relationship Id="rId20" Type="http://schemas.openxmlformats.org/officeDocument/2006/relationships/tags" Target="../tags/tag294.xml" /><Relationship Id="rId21" Type="http://schemas.openxmlformats.org/officeDocument/2006/relationships/tags" Target="../tags/tag295.xml" /><Relationship Id="rId22" Type="http://schemas.openxmlformats.org/officeDocument/2006/relationships/tags" Target="../tags/tag296.xml" /><Relationship Id="rId23" Type="http://schemas.openxmlformats.org/officeDocument/2006/relationships/tags" Target="../tags/tag297.xml" /><Relationship Id="rId24" Type="http://schemas.openxmlformats.org/officeDocument/2006/relationships/tags" Target="../tags/tag298.xml" /><Relationship Id="rId25" Type="http://schemas.openxmlformats.org/officeDocument/2006/relationships/tags" Target="../tags/tag299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1075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项目管理案例分析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项目管理概述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案例分析：失败项目的管理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案例分析：创新项目的驱动和管理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案例分析：成功项目的管理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8" name="@mix!m0_序号_03-2050-12356"/>
          <p:cNvSpPr/>
          <p:nvPr>
            <p:custDataLst>
              <p:tags r:id="rId19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80" name="Ellipse 70_#color-2050&amp;12709"/>
          <p:cNvSpPr/>
          <p:nvPr>
            <p:custDataLst>
              <p:tags r:id="rId20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项标题"/>
          <p:cNvSpPr txBox="1"/>
          <p:nvPr>
            <p:custDataLst>
              <p:tags r:id="rId21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案例分析：跨国项目的挑战和管理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项目管理概述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项目管理的定义和重要性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定义：项目管理是指在项目实施过程中，对项目进行规划、组织、领导和控制的过程。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重要性：项目管理可以提高项目成功率，降低项目风险，提高项目质量，确保项目按时完成。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目标：项目管理的目标是实现项目目标，满足项目利益相关者的需求。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方法：项目管理的方法包括项目规划、项目控制、项目监控、项目评估等。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项目生命周期和项目管理过程组</a:t>
            </a:r>
            <a:endParaRPr lang="zh-CN" altLang="en-US"/>
          </a:p>
        </p:txBody>
      </p:sp>
      <p:sp>
        <p:nvSpPr>
          <p:cNvPr id="104915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项目生命周期：启动、规划、执行、监控、收尾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启动阶段：确定项目范围、目标、资源、时间表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规划阶段：制定项目计划、风险管理、资源分配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执行阶段：执行项目计划、监控进度、调整资源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监控阶段：监控项目进度、质量、成本、风险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收尾阶段：项目验收、总结、评估、反馈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案例分析：成功项目的管理</a:t>
            </a:r>
            <a:endParaRPr lang="zh-CN" altLang="en-US"/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493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项目背景：某公司为了提升市场竞争力，决定开发一款新的产品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项目目标：在规定时间内完成产品开发，并达到预期的市场占有率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项目范围：包括产品设计、开发、测试、上线等全过程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项目团队：由产品经理、设计师、开发人员、测试人员等组成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管理团队和组织结构</a:t>
            </a:r>
            <a:endParaRPr lang="zh-CN" altLang="en-US"/>
          </a:p>
        </p:txBody>
      </p:sp>
      <p:sp>
        <p:nvSpPr>
          <p:cNvPr id="10493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组织结构的设计：明确职责、优化流程、提高效率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组织结构的调整：根据项目需求，灵活调整组织结构，以适应变化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管理团队的组成：项目经理、团队成员、顾问等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管理团队的职责：制定计划、分配任务、监督执行、解决问题等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项目管理方法和工具</a:t>
            </a:r>
            <a:endParaRPr lang="zh-CN" altLang="en-US"/>
          </a:p>
        </p:txBody>
      </p:sp>
      <p:sp>
        <p:nvSpPr>
          <p:cNvPr id="10494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制定项目计划：明确项目目标、任务、时间、资源等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沟通管理：确保团队成员之间的有效沟通，提高团队协作效率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风险管理：识别项目风险，制定应对措施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任务分配：根据团队成员的能力和经验，合理分配任务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质量管理：确保项目按照预定的质量标准进行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进度跟踪：实时监控项目进度，及时发现和解决问题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风险管理策略</a:t>
            </a:r>
            <a:endParaRPr lang="zh-CN" altLang="en-US"/>
          </a:p>
        </p:txBody>
      </p:sp>
      <p:sp>
        <p:nvSpPr>
          <p:cNvPr id="104953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识别风险：明确项目可能面临的各种风险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评估风险：对识别出的风险进行评估，确定其可能性和影响程度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制定应对策略：根据评估结果，制定相应的应对策略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实施应对策略：在项目实施过程中，按照制定的应对策略执行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监控风险：在项目实施过程中，持续监控风险情况，及时调整应对策略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沟通与报告：与项目相关方保持沟通，报告风险情况及应对策略的执行情况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项目沟通和协调</a:t>
            </a:r>
            <a:endParaRPr lang="zh-CN" altLang="en-US"/>
          </a:p>
        </p:txBody>
      </p:sp>
      <p:sp>
        <p:nvSpPr>
          <p:cNvPr id="10496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沟通技巧：运用有效的沟通技巧，如倾听、提问、反馈等，提高沟通效果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沟通策略：明确沟通目标，制定沟通计划，选择合适的沟通方式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协调机制：建立跨部门、跨团队的协调机制，确保信息的顺畅传递和问题的及时解决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冲突解决：遇到沟通和协调中的冲突时，要采取积极的态度，寻求合理的解决方案，确保项目的顺利进行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项目收尾和总结</a:t>
            </a:r>
            <a:endParaRPr lang="zh-CN" altLang="en-US"/>
          </a:p>
        </p:txBody>
      </p:sp>
      <p:sp>
        <p:nvSpPr>
          <p:cNvPr id="10496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项目评估：对项目成果进行评估，确定项目成功与否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项目收尾活动：完成项目文档、项目移交、项目团队解散等收尾工作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项目完成标准：按时、按质、按量完成项目目标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项目总结报告：回顾项目过程，总结经验教训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案例分析：失败项目的管理</a:t>
            </a:r>
            <a:endParaRPr lang="zh-CN" altLang="en-US"/>
          </a:p>
        </p:txBody>
      </p:sp>
      <p:sp>
        <p:nvSpPr>
          <p:cNvPr id="10497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498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项目背景：某公司为了扩大市场份额，决定开发一款新的产品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8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项目目标：在规定时间内完成产品的研发和上市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8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项目团队：由项目经理、产品经理、开发人员、测试人员等组成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8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项目计划：制定了详细的项目计划，包括时间表、任务分配、资源分配等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管理团队和组织结构</a:t>
            </a:r>
            <a:endParaRPr lang="zh-CN" altLang="en-US"/>
          </a:p>
        </p:txBody>
      </p:sp>
      <p:sp>
        <p:nvSpPr>
          <p:cNvPr id="10499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管理团队的组成：项目经理、团队成员、顾问等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管理团队的职责：制定计划、分配任务、监督执行等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组织结构的设计：扁平化、矩阵式、职能式等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组织结构的影响：效率、沟通、协作等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项目管理方法和工具</a:t>
            </a:r>
            <a:endParaRPr lang="zh-CN" altLang="en-US"/>
          </a:p>
        </p:txBody>
      </p:sp>
      <p:sp>
        <p:nvSpPr>
          <p:cNvPr id="104996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瀑布模型：传统的项目管理方法，适用于需求明确的项目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Gantt图：直观展示项目进度和任务分配的工具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敏捷开发：以用户需求为中心，快速迭代的开发方法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风险管理：识别、评估和应对项目风险，确保项目顺利进行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关键路径法：确定项目关键路径，合理安排资源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沟通管理：确保项目相关方信息畅通，提高项目效率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https://d.book118.com/558011075132006033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项目管理案例分析</vt:lpstr>
      <vt:lpstr>目录</vt:lpstr>
      <vt:lpstr>添加章节标题</vt:lpstr>
      <vt:lpstr>项目管理概述</vt:lpstr>
      <vt:lpstr>项目管理的定义和重要性</vt:lpstr>
      <vt:lpstr>项目生命周期和项目管理过程组</vt:lpstr>
      <vt:lpstr>案例分析：成功项目的管理</vt:lpstr>
      <vt:lpstr>项目背景和目标</vt:lpstr>
      <vt:lpstr>管理团队和组织结构</vt:lpstr>
      <vt:lpstr>项目管理方法和工具</vt:lpstr>
      <vt:lpstr>风险管理策略</vt:lpstr>
      <vt:lpstr>项目沟通和协调</vt:lpstr>
      <vt:lpstr>项目收尾和总结</vt:lpstr>
      <vt:lpstr>案例分析：失败项目的管理</vt:lpstr>
      <vt:lpstr>项目背景和目标</vt:lpstr>
      <vt:lpstr>管理团队和组织结构</vt:lpstr>
      <vt:lpstr>项目管理方法和工具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2024-09-11T23:28:53.539</cp:lastPrinted>
  <dcterms:created xsi:type="dcterms:W3CDTF">2024-09-11T15:28:53Z</dcterms:created>
  <dcterms:modified xsi:type="dcterms:W3CDTF">2024-09-11T15:28:55Z</dcterms:modified>
</cp:coreProperties>
</file>