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EDBEA9-8469-452F-AB19-076B3821B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4A6951-5C2A-4654-B0C8-977F84832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6ECDEF-262D-4B31-A288-33210EE41B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15CF46-9BD0-403C-9516-B69F31B95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0937F1-AEBF-4E9C-8D6E-2FD84060BC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AF1094-5C3E-4F5F-BD58-2A6D5D7FAA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4D75EB-0B11-4588-BB40-9BDF900CF1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6BBD7D-6206-4DFD-B794-F5C6AB1FE4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BB11D5-5284-4304-989C-3AFD78BD99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7FD44-70B5-43D3-8791-B9BF9E2CA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FC0D72-95FD-4510-95B7-CF9A38966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12074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chemeClr val="lt2">
                  <a:alpha val="100000"/>
                </a:schemeClr>
              </a:solidFill>
              <a:latin typeface="Microsoft Yahei"/>
              <a:ea typeface="Microsoft Yahei"/>
              <a:cs typeface="Microsoft Yahei"/>
            </a:endParaRP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2024-01-24</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线性代数N维向量空间基与维数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N维向量空间基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N维向量空间维数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基变换与坐标变换</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正交基与正交矩阵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线性代数简介</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线性代数是数学的一个分支，研究向量空间、线性变换和矩阵等概念和性质。</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它广泛应用于各个领域，如计算机科学、物理学、工程学等。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线性代数的基本工具包括向量、矩阵、线性方程组和行列式等。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622" b="462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557" b="55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N维向量空间定义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N维向量空间是指由N个实数或复数构成的向量所组成的集合，满足向量加法和数乘的封闭性、结合律、交换律等性质。</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向量空间中的元素称为向量，可以用一个有序数组表示，如(x1, x2, ..., xN)。</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向量空间中的运算包括向量加法、数乘和点积等。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基与维数概念</a:t>
              </a:r>
            </a:p>
          </p:txBody>
        </p:sp>
      </p:grpSp>
      <p:grpSp>
        <p:nvGrpSpPr>
          <p:cNvPr id="41" name="Group 41"/>
          <p:cNvGrpSpPr/>
          <p:nvPr/>
        </p:nvGrpSpPr>
        <p:grpSpPr>
          <a:xfrm>
            <a:off x="4154710" y="4728342"/>
            <a:ext cx="2553340" cy="1269499"/>
            <a:chOff x="4154710" y="4728342"/>
            <a:chExt cx="2553340" cy="1269499"/>
          </a:xfrm>
        </p:grpSpPr>
        <p:sp>
          <p:nvSpPr>
            <p:cNvPr id="42" name="TextBox 42"/>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向量空间的维数是指它的基中向量的个数，记为dim V。</a:t>
              </a:r>
            </a:p>
          </p:txBody>
        </p:sp>
      </p:grpSp>
      <p:grpSp>
        <p:nvGrpSpPr>
          <p:cNvPr id="43" name="Group 43"/>
          <p:cNvGrpSpPr/>
          <p:nvPr/>
        </p:nvGrpSpPr>
        <p:grpSpPr>
          <a:xfrm>
            <a:off x="8799789" y="4728342"/>
            <a:ext cx="2553340" cy="1269499"/>
            <a:chOff x="8799789" y="4728342"/>
            <a:chExt cx="2553340" cy="1269499"/>
          </a:xfrm>
        </p:grpSpPr>
        <p:sp>
          <p:nvSpPr>
            <p:cNvPr id="44" name="TextBox 44"/>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基的选择不唯一，但不同的基中向量的个数相同，即维数是唯一的。</a:t>
              </a:r>
            </a:p>
          </p:txBody>
        </p:sp>
      </p:grpSp>
      <p:grpSp>
        <p:nvGrpSpPr>
          <p:cNvPr id="45" name="Group 45"/>
          <p:cNvGrpSpPr/>
          <p:nvPr/>
        </p:nvGrpSpPr>
        <p:grpSpPr>
          <a:xfrm>
            <a:off x="3202747" y="1746786"/>
            <a:ext cx="2553340" cy="1269499"/>
            <a:chOff x="3202747" y="1746786"/>
            <a:chExt cx="2553340" cy="1269499"/>
          </a:xfrm>
        </p:grpSpPr>
        <p:sp>
          <p:nvSpPr>
            <p:cNvPr id="46" name="TextBox 46"/>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基是向量空间中的一个线性无关向量组，它可以生成整个向量空间。</a:t>
              </a:r>
            </a:p>
          </p:txBody>
        </p:sp>
      </p:grpSp>
      <p:grpSp>
        <p:nvGrpSpPr>
          <p:cNvPr id="47" name="Group 47"/>
          <p:cNvGrpSpPr/>
          <p:nvPr/>
        </p:nvGrpSpPr>
        <p:grpSpPr>
          <a:xfrm>
            <a:off x="7815038" y="1615818"/>
            <a:ext cx="2553340" cy="1269499"/>
            <a:chOff x="7815038" y="1615818"/>
            <a:chExt cx="2553340" cy="1269499"/>
          </a:xfrm>
        </p:grpSpPr>
        <p:sp>
          <p:nvSpPr>
            <p:cNvPr id="48" name="TextBox 48"/>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对于N维向量空间，它的维数就是N，即dim V = N。</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N维向量空间基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在N维向量空间中，若存在n个线性无关的向量$alpha_1,alpha_2,...,alpha_n$，使得空间中任意向量均可由它们线性表示，则称这n个向量为该空间的一组基。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线性无关性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基向量组线性无关，即不存在不全为零的系数$k_1,k_2,...,k_n$，使得$k_1alpha_1+k_2alpha_2+...+k_nalpha_n=0$。</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完备性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空间中任意向量均可由基向量组线性表示，即对于任意向量$beta$，存在系数$c_1,c_2,...,c_n$，使得$beta=c_1alpha_1+c_2alpha_2+...+c_nalpha_n$。</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基的定义与性质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线性无关组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在向量空间中，若一组向量$gamma_1,gamma_2,...,gamma_m$满足线性无关性，即不存在不全为零的系数$l_1,l_2,...,l_m$，使得$l_1gamma_1+l_2gamma_2+...+l_mgamma_m=0$，则称该组向量为线性无关组。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线性无关组与基的关系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一组向量是线性无关的，且能线性表示出空间中的任意向量，则该组向量就是空间的一组基。因此，基一定是线性无关的，但线性无关组不一定是基。只有当线性无关组的向量个数等于空间的维数时，该组向量才构成空间的一组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线性无关组与基的关系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极大线性无关组求法</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极大线性无关组求法</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将向量组按列排成矩阵形式。</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对矩阵进行初等行变换，化为行最简形矩阵。</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求法步骤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行最简形矩阵中非零行的个数即为极大线性无关组中向量的个数。</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选取行最简形矩阵中每行第一个非零元素所在的列对应的原向量组中的向量，构成极大线性无关组。</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极大线性无关组求法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N维向量空间维数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维数定义及性质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维数定义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向量空间的维数是指该空间中线性无关向量组的最大个数，也是该空间基向量的个数。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维数性质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对于任意两个有限维向量空间，若它们同构，则它们的维数相等。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https://d.book118.com/558012074004006042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2024-09-20T23:17:29.810</cp:lastPrinted>
  <dcterms:created xsi:type="dcterms:W3CDTF">2024-09-20T15:17:29Z</dcterms:created>
  <dcterms:modified xsi:type="dcterms:W3CDTF">2024-09-20T15:17:32Z</dcterms:modified>
</cp:coreProperties>
</file>