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B3DBA2-EA88-4E7D-AEEC-DDC6A04D2D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4AF6EA-AA4E-454E-8ED5-22805B7D21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45AE2E-97B8-4153-B7C6-E04070CAC1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E62B5A-D29A-4B1B-8AB7-5F627845F4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FE7FF0A-990A-4E2D-B3DD-75FAC7360A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42A2F0C-4EA2-4E64-87A0-B94A222E1F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665607F-6AAE-41F2-A096-CA35BBE711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C9380B-3FBF-46DB-A7ED-B14CC84411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7D27C1-919E-46F4-BEDB-D8ECF5B89B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1D07D5-E03C-45F3-9FAB-E4C633CAE2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101FAF-C3B0-4D2F-A049-658FFA6AE5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801301500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门诊安全隐患及预防措施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门诊安全隐患概述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预防措施制定与实施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患者安全教育及宣传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应急预案制定与演练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监督检查与持续改进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门诊安全隐患概述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4370" r="1437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840" b="584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98" b="26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门诊环境安全隐患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地面湿滑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地面湿滑可能导致患者摔倒，造成伤害。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采光不足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采光不足可能导致患者视线不清，容易发生碰撞。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通风不良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通风不良可能导致空气污浊，增加患者感染风险。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老化的设备可能存在故障，影响诊疗效果。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设备老化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设备维护不当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250" r="152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设备使用不当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设备维护不当可能导致设备故障或损坏，增加医疗风险。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设备使用不当可能导致患者受伤或感染。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医疗设备安全隐患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医护人员操作不规范可能导致诊疗效果不佳或患者受伤。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3625" r="2362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操作不规范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医护人员之间沟通不畅可能导致误解或延误治疗。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沟通不畅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医护人员责任心不强可能导致疏忽或失误，增加医疗风险。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责任心不强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人员操作安全隐患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预防措施制定与实施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制定安全检查标准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制定门诊安全检查标准，明确各项安全要求和指标，定期对门诊环境、设备等进行检查和评估。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建立应急预案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针对可能出现的突发事件和紧急情况，建立应急预案，包括火灾、医疗事故等，确保能够迅速、有效地应对。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建立门诊安全管理体系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建立完善的门诊安全管理制度，明确各级管理人员职责和工作内容，确保门诊安全工作的有效实施。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完善门诊安全管理制度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对门诊使用的医疗设备进行定期维护和保养，确保设备正常运行，防止因设备故障导致的安全隐患。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定期维护与保养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建立医疗设备维护档案，记录设备的维修、保养情况，及时发现和解决潜在的安全隐患。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建立维护档案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对医护人员进行医疗设备使用和维护的培训，确保他们能够正确、安全地操作设备。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培训医护人员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加强医疗设备维护与保养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建立考核机制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建立医护人员安全知识和技能的考核机制，将安全意识与技能纳入医护人员的绩效考核中。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加强安全教育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定期对医护人员进行安全教育和培训，提高他们的安全意识和技能水平。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提供安全培训资料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为医护人员提供各种安全培训资料，包括视频、手册等，方便他们学习和掌握安全知识和技能。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0833" r="2083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792" r="1679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792" r="1679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提高医护人员安全意识与技能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https://d.book118.com/558013015005006025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2024-09-01T10:29:43.823</cp:lastPrinted>
  <dcterms:created xsi:type="dcterms:W3CDTF">2024-09-01T02:29:43Z</dcterms:created>
  <dcterms:modified xsi:type="dcterms:W3CDTF">2024-09-01T02:29:45Z</dcterms:modified>
</cp:coreProperties>
</file>