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1CAF4-21DA-4F06-8834-33F407E8D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F6761-E3D6-4E8F-AA3C-17AE813F4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B3DE4-2332-4077-9328-B3B497C3D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F8DAA-7347-4E05-963F-7B5C79D59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EE9583-1756-457D-AECD-2164BE08C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E4C67E-DFB1-4CD0-B002-ED4BC3487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C82778-774C-4760-87FE-66697C5F0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95CA23-B809-4388-B509-8B619BC8E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F38EBB-DAD7-43BC-8B03-DD7BA6CB6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04594-892D-444A-AD44-81408E8C5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E5B19-27D1-4601-BF8D-045D25444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1302704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安全教育培训课件大纲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个人防护装备的种类和使用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安全道具的使用方法和注意事项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培养员工对安全问题的重视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通过安全教育培训，使员工意识到安全问题的重要性，提高安全意识，预防安全事故的发生。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增强员工的安全责任感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让员工明白自己在企业中的安全责任，自觉遵守安全规章制度，积极参与安全管理工作。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安全意识的培养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使员工了解国家及地方政府的安全法律法规，明确企业的安全责任和义务。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学习安全法律法规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包括消防安全、电气安全、化学品安全等方面的知识，提高员工的安全防范能力。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学习各类安全知识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安全知识的学习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使员工熟悉各类设备、工具的安全操作规程，避免因操作不当而引发安全事故。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让员工了解应急救援的基本知识和技能，如火灾逃生、急救措施等，提高员工应对突发事件的能力。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安全技能的掌握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掌握应急救援技能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掌握安全操作规程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个人防护装备的种类和使用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头部防护装备主要用于保护头部免受坠落物、撞击、挤压等伤害。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常见的头部防护装备包括安全帽、头盔等，它们通常由高强度材料制成，能够承受较大的冲击力。使用时需确保紧密佩戴，并根据不同作业环境和需求选择合适的安全帽或头盔。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头部防护装备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00" b="5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躯体防护装备主要用于保护身体免受机械、电气、化学等伤害。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常见的躯体防护装备包括防静电服、阻燃服、焊接服等，它们能够有效地减少各种有害因素对身体的侵害。使用时需注意穿戴整齐，并根据作业环境和需求选择合适的防护服。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躯体防护装备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手部防护装备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手部防护装备主要用于保护手部免受摩擦、挤压、化学等伤害。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常见的手部防护装备包括手套、手垫等，它们能够提供不同的保护效果，如防水、防滑、抗磨损等。使用时需根据作业环境和需求选择合适的手部防护装备，并定期更换。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足部防护装备主要用于保护脚部免受坠落物、机械、电气等伤害。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常见的足部防护装备包括安全鞋、靴子等，它们能够提供抗冲击、防静电、防水等功能。使用时需确保穿戴合适，并根据作业环境和需求选择合适的足部防护装备。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足部防护装备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呼吸道防护装备主要用于保护呼吸系统免受粉尘、有害气体等侵害。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常见的呼吸道防护装备包括口罩、呼吸器等，它们能够过滤或减少吸入的有害物质。使用时需根据作业环境和需求选择合适的呼吸道防护装备，并定期更换或维护。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呼吸道防护装备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https://d.book118.com/558013027046006031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2024-09-08T05:40:08.101</cp:lastPrinted>
  <dcterms:created xsi:type="dcterms:W3CDTF">2024-09-07T21:40:08Z</dcterms:created>
  <dcterms:modified xsi:type="dcterms:W3CDTF">2024-09-07T21:40:10Z</dcterms:modified>
</cp:coreProperties>
</file>