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1867-B4D3-4F38-A213-118EA5F4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5732-DAEC-4412-AB11-3A0397E9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99B4B-8AB2-4824-B6C1-26C616D8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A651E-5EAE-4A8F-B4A5-691BC9AD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01527-2D06-4965-832F-A65EE129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1B6B2-2D72-415E-9B37-DBA79126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4EC3C-19B1-4F8B-A7F1-B92B8516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714B-142A-4C6C-8CCE-1EAB46B5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A2B51-EA78-4DC7-851F-704B70667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D57E-3C5F-421F-A9C0-A435DD6E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0090E-C99A-493F-853C-AA9BC149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311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小组合作学习中学生展示行为的改进策略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26" b="1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小组合作学习的意义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培养合作精神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小组合作学习有助于培养学生的团队合作精神，增强彼此之间的沟通与协作能力。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小组合作学习能够激发学生的学习兴趣，提高学习效果，促进知识的掌握和应用。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促进全面发展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小组合作学习不仅关注知识的学习，还注重学生的全面发展，包括社交能力、沟通能力、领导力等方面。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学生展示行为是小组合作学习中的重要环节，能够展示小组成员的学习成果和进步，增强自信心和成就感。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展示学习成果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学生展示行为能够促进小组成员之间的交流与反思，发现彼此的优点和不足，进而改进和提高。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促进交流与反思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学生展示行为有助于培养学生的综合素质，包括表达能力、自信心、批判性思维等方面，为未来的学习和生活奠定基础。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学生展示行为的重要性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412" r="314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口头展示是指学生通过口头语言的形式，向小组成员或全班同学展示自己的学习成果、思路或观点。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学生可以在小组讨论中发表自己的看法，或者在全班范围内进行主题演讲。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例子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口头展示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书面展示是指学生通过书写的方式，将学习成果、思路或观点以文字形式呈现出来。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学生可以撰写研究报告、制作海报、编写剧本等。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书面展示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例子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多媒体展示是指学生利用多媒体技术，如PPT、视频、音频等，将学习成果、思路或观点以更加生动、形象的方式呈现出来。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学生可以制作多媒体课件、录制视频、制作动画等。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小组合作学习中学生展示行为的技巧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学生需要清晰、准确地表达自己的观点和想法，避免使用模糊或含糊不清的语言。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组织语言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举例说明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9333" r="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在展示过程中，学生应突出重点，让听众更容易理解和记住关键信息。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通过举例说明观点，可以更好地让听众理解自己的想法和观点。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清晰表达技巧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在展示过程中，学生需要倾听他人的意见和建议，尊重他人的观点，避免只顾自己表达。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375" r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学生需要给予他人反馈意见，指出他人的优点和不足之处，以便更好地改进自己的表达方式。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在展示过程中，学生需要调整自己的语气和表情，以更好地表达自己的情感和态度。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调整语气和表情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https://d.book118.com/558013113012006036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2024-09-15T05:00:10.908</cp:lastPrinted>
  <dcterms:created xsi:type="dcterms:W3CDTF">2024-09-14T21:00:10Z</dcterms:created>
  <dcterms:modified xsi:type="dcterms:W3CDTF">2024-09-14T21:00:13Z</dcterms:modified>
</cp:coreProperties>
</file>