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038" r:id="rId2"/>
  </p:sldMasterIdLst>
  <p:sldIdLst>
    <p:sldId id="259" r:id="rId3"/>
    <p:sldId id="262" r:id="rId4"/>
    <p:sldId id="265" r:id="rId5"/>
    <p:sldId id="268" r:id="rId6"/>
    <p:sldId id="271" r:id="rId7"/>
    <p:sldId id="273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tags" Target="tags/tag125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22E920-CA39-4F6A-A042-D408DBF84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784307-86D4-4407-90B2-AFB815011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62C8D6-D6AE-42D3-8D25-B81CFD77D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5E7769-F61E-4BDC-963E-BA2BA6957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DB4832-6259-486E-800D-29FBE1CF1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202F0C-C27A-4949-89A3-C302AE4A1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C51C7A-FAA2-4BAB-B8D5-FEA602176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C02E17-FE4E-47D1-9611-DC14FD536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5FFDAF-6C36-4BF6-85C3-A7E72FBF1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E545A1-0B55-4C1B-B9A1-0D6B10C59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64F29B-9057-486D-9FD8-A6B33EAB0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028" r:id="rId2"/>
    <p:sldLayoutId id="2147489029" r:id="rId3"/>
    <p:sldLayoutId id="2147489030" r:id="rId4"/>
    <p:sldLayoutId id="2147489031" r:id="rId5"/>
    <p:sldLayoutId id="2147489032" r:id="rId6"/>
    <p:sldLayoutId id="2147489033" r:id="rId7"/>
    <p:sldLayoutId id="2147489034" r:id="rId8"/>
    <p:sldLayoutId id="2147489035" r:id="rId9"/>
    <p:sldLayoutId id="2147489036" r:id="rId10"/>
    <p:sldLayoutId id="2147489037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3.xml" /><Relationship Id="rId11" Type="http://schemas.openxmlformats.org/officeDocument/2006/relationships/tags" Target="../tags/tag94.xml" /><Relationship Id="rId12" Type="http://schemas.openxmlformats.org/officeDocument/2006/relationships/tags" Target="../tags/tag95.xml" /><Relationship Id="rId13" Type="http://schemas.openxmlformats.org/officeDocument/2006/relationships/tags" Target="../tags/tag96.xml" /><Relationship Id="rId14" Type="http://schemas.openxmlformats.org/officeDocument/2006/relationships/tags" Target="../tags/tag97.xml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tags" Target="../tags/tag85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14" Type="http://schemas.openxmlformats.org/officeDocument/2006/relationships/tags" Target="../tags/tag123.xml" /><Relationship Id="rId15" Type="http://schemas.openxmlformats.org/officeDocument/2006/relationships/tags" Target="../tags/tag124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1311414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2079475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2079625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添加目录标题</a:t>
            </a:r>
          </a:p>
        </p:txBody>
      </p:sp>
      <p:cxnSp>
        <p:nvCxnSpPr>
          <p:cNvPr id="3145753" name="直接连接符 6"/>
          <p:cNvCxnSpPr/>
          <p:nvPr>
            <p:custDataLst>
              <p:tags r:id="rId5"/>
            </p:custDataLst>
          </p:nvPr>
        </p:nvCxnSpPr>
        <p:spPr>
          <a:xfrm flipH="1">
            <a:off x="1813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5344442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5344160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无小事故的重要性</a:t>
            </a:r>
          </a:p>
        </p:txBody>
      </p:sp>
      <p:cxnSp>
        <p:nvCxnSpPr>
          <p:cNvPr id="3145755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8609409" y="282185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8609330" y="334454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幸福加倍的概念</a:t>
            </a:r>
          </a:p>
        </p:txBody>
      </p:sp>
      <p:cxnSp>
        <p:nvCxnSpPr>
          <p:cNvPr id="3145757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343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2079475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Four.</a:t>
            </a: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2079625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如何实现无小事故</a:t>
            </a:r>
          </a:p>
        </p:txBody>
      </p:sp>
      <p:cxnSp>
        <p:nvCxnSpPr>
          <p:cNvPr id="3145759" name="直接连接符 64"/>
          <p:cNvCxnSpPr/>
          <p:nvPr>
            <p:custDataLst>
              <p:tags r:id="rId14"/>
            </p:custDataLst>
          </p:nvPr>
        </p:nvCxnSpPr>
        <p:spPr>
          <a:xfrm flipH="1">
            <a:off x="1813275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5344442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5344160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如何让幸福加倍</a:t>
            </a:r>
          </a:p>
        </p:txBody>
      </p:sp>
      <p:cxnSp>
        <p:nvCxnSpPr>
          <p:cNvPr id="3145761" name="直接连接符 60"/>
          <p:cNvCxnSpPr/>
          <p:nvPr>
            <p:custDataLst>
              <p:tags r:id="rId17"/>
            </p:custDataLst>
          </p:nvPr>
        </p:nvCxnSpPr>
        <p:spPr>
          <a:xfrm flipH="1">
            <a:off x="5078242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4" name="序号"/>
          <p:cNvSpPr txBox="1"/>
          <p:nvPr>
            <p:custDataLst>
              <p:tags r:id="rId18"/>
            </p:custDataLst>
          </p:nvPr>
        </p:nvSpPr>
        <p:spPr>
          <a:xfrm>
            <a:off x="8609409" y="478853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Six.</a:t>
            </a:r>
          </a:p>
        </p:txBody>
      </p:sp>
      <p:sp>
        <p:nvSpPr>
          <p:cNvPr id="1048826" name="标题"/>
          <p:cNvSpPr txBox="1"/>
          <p:nvPr>
            <p:custDataLst>
              <p:tags r:id="rId19"/>
            </p:custDataLst>
          </p:nvPr>
        </p:nvSpPr>
        <p:spPr>
          <a:xfrm>
            <a:off x="8609330" y="531114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无小事故与幸福加倍的关联</a:t>
            </a:r>
          </a:p>
        </p:txBody>
      </p:sp>
      <p:cxnSp>
        <p:nvCxnSpPr>
          <p:cNvPr id="3145763" name="直接连接符 56"/>
          <p:cNvCxnSpPr/>
          <p:nvPr>
            <p:custDataLst>
              <p:tags r:id="rId20"/>
            </p:custDataLst>
          </p:nvPr>
        </p:nvCxnSpPr>
        <p:spPr>
          <a:xfrm flipH="1">
            <a:off x="8343209" y="480781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</a:p>
        </p:txBody>
      </p:sp>
      <p:sp>
        <p:nvSpPr>
          <p:cNvPr id="1048864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添加章节标题</a:t>
            </a: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</a:p>
        </p:txBody>
      </p:sp>
      <p:sp>
        <p:nvSpPr>
          <p:cNvPr id="1048902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无小事故的重要性</a:t>
            </a: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38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事故对个人和家庭的影响</a:t>
            </a:r>
          </a:p>
        </p:txBody>
      </p:sp>
      <p:sp>
        <p:nvSpPr>
          <p:cNvPr id="1048976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家庭影响：可能导致家庭关系紧张、家庭经济压力增大等</a:t>
            </a:r>
          </a:p>
        </p:txBody>
      </p:sp>
      <p:sp>
        <p:nvSpPr>
          <p:cNvPr id="1048986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经济损失：可能导致医疗费用、误工费、赔偿金等经济损失</a:t>
            </a:r>
          </a:p>
        </p:txBody>
      </p:sp>
      <p:sp>
        <p:nvSpPr>
          <p:cNvPr id="1048992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心理伤害：可能导致心理创伤、焦虑、抑郁等</a:t>
            </a:r>
          </a:p>
        </p:txBody>
      </p:sp>
      <p:sp>
        <p:nvSpPr>
          <p:cNvPr id="1048998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身体伤害：可能导致身体残疾、疼痛、生活质量下降等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https://d.book118.com/558013114143006032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2"/>
  <p:tag name="KSO_WM_UNIT_INDEX" val="1_1_2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2"/>
  <p:tag name="KSO_WM_UNIT_INDEX" val="1_2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2"/>
  <p:tag name="KSO_WM_UNIT_INDEX" val="1_3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2"/>
  <p:tag name="KSO_WM_UNIT_INDEX" val="1_4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2"/>
  <p:tag name="KSO_WM_UNIT_INDEX" val="1_5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1"/>
  <p:tag name="KSO_WM_UNIT_INDEX" val="1_6_1"/>
  <p:tag name="KSO_WM_UNIT_LAYERLEVEL" val="1_1_1"/>
  <p:tag name="KSO_WM_UNIT_PRESET_TEXT" val="Part Six.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2"/>
  <p:tag name="KSO_WM_UNIT_INDEX" val="1_6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wrap="square" rtlCol="0" anchor="ctr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23</Paragraphs>
  <Slides>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baseType="lpstr" size="12">
      <vt:lpstr>Arial</vt:lpstr>
      <vt:lpstr>Calibri</vt:lpstr>
      <vt:lpstr>汉仪书宋二简</vt:lpstr>
      <vt:lpstr>MiSans Normal</vt:lpstr>
      <vt:lpstr>Wingdings</vt:lpstr>
      <vt:lpstr>Office Theme</vt:lpstr>
      <vt:lpstr>目录</vt:lpstr>
      <vt:lpstr>添加章节标题</vt:lpstr>
      <vt:lpstr>无小事故的重要性</vt:lpstr>
      <vt:lpstr>PowerPoint Presentation</vt:lpstr>
      <vt:lpstr>事故对个人和家庭的影响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2024-09-10T16:11:03.334</cp:lastPrinted>
  <dcterms:created xsi:type="dcterms:W3CDTF">2024-09-10T08:11:03Z</dcterms:created>
  <dcterms:modified xsi:type="dcterms:W3CDTF">2024-09-10T08:11:05Z</dcterms:modified>
</cp:coreProperties>
</file>