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5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ECF00-0891-49A8-AB98-FAA268FC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D5393-129A-4C5E-A31F-C0A0FC1FC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EAC67-8E70-4398-83CB-4C3ADACD3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5FAF6-13E0-4970-ABF1-E32751C32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A10ED-86C8-48F9-BF19-0DA5489CC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1B4E4-94F0-447E-B65E-578BCDBD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DD20F-F3F0-4907-B713-DB14D8FBD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AF180-CD14-45DE-851D-4E4FA4297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4F425-B079-47CE-8EB5-D2F787244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01218-2DDC-4EF1-A008-45765A5B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9C2BB-A250-4831-A10E-C4AF8412F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7535" r:id="rId2"/>
    <p:sldLayoutId id="2147517536" r:id="rId3"/>
    <p:sldLayoutId id="2147517537" r:id="rId4"/>
    <p:sldLayoutId id="2147517538" r:id="rId5"/>
    <p:sldLayoutId id="2147517539" r:id="rId6"/>
    <p:sldLayoutId id="2147517540" r:id="rId7"/>
    <p:sldLayoutId id="2147517541" r:id="rId8"/>
    <p:sldLayoutId id="2147517542" r:id="rId9"/>
    <p:sldLayoutId id="2147517543" r:id="rId10"/>
    <p:sldLayoutId id="21475175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3116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城市更新单元设施配建指引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城市更新单元设施配建概述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城市更新单元设施分类与规划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城市更新单元设施配建的实施与管理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城市更新单元设施配建的保障措施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城市更新单元设施配建的案例分析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城市更新单元设施配建概述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城市更新的定义和意义</a:t>
            </a:r>
            <a:endParaRPr lang="zh-CN" altLang="en-US"/>
          </a:p>
        </p:txBody>
      </p:sp>
      <p:sp>
        <p:nvSpPr>
          <p:cNvPr id="10490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城市更新的意义在于提高城市的居住环境、改善城市的基础设施、促进城市的经济和社会发展。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城市更新是指对城市中旧的部分进行改造、升级和换代，以提升城市的整体品质和功能。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城市更新有助于提高城市的吸引力和竞争力，增强城市的可持续发展能力。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城市更新对于城市的历史文化保护、生态环境改善等方面也有着重要的意义。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设施配建的重要性</a:t>
            </a:r>
            <a:endParaRPr lang="zh-CN" altLang="en-US"/>
          </a:p>
        </p:txBody>
      </p:sp>
      <p:sp>
        <p:nvSpPr>
          <p:cNvPr id="10491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城市更新单元设施配建概述：设施配建是城市更新的重要组成部分，旨在提高城市品质和居民生活质量。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设施配建的意义：设施配建能够满足居民的基本生活需求，提升城市形象，促进城市可持续发展。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设施配建的必要性：随着城市人口的增长和经济的发展，设施配建的需求越来越大，其必要性也日益凸显。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设施配建对城市更新的影响：设施配建不仅影响城市更新的进程，还对城市的整体规划和未来发展产生深远影响。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设施配建的基本原则</a:t>
            </a:r>
            <a:endParaRPr lang="zh-CN" altLang="en-US"/>
          </a:p>
        </p:txBody>
      </p:sp>
      <p:sp>
        <p:nvSpPr>
          <p:cNvPr id="10491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设施配建应符合城市规划和相关政策要求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设施配建应满足居民基本生活需求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设施配建应注重经济效益和社会效益的平衡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设施配建应注重可持续发展和绿色环保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4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城市更新单元设施分类与规划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设施分类与功能定位</a:t>
            </a:r>
            <a:endParaRPr lang="zh-CN" altLang="en-US"/>
          </a:p>
        </p:txBody>
      </p:sp>
      <p:sp>
        <p:nvSpPr>
          <p:cNvPr id="104929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设施分类：根据功能不同，城市更新单元设施可以分为住宅设施、商业设施、公共设施等。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功能定位：不同类型的设施有不同的功能定位，例如住宅设施主要是提供居住功能，商业设施则是提供商业服务，公共设施则是提供公共服务。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规划原则：在规划城市更新单元设施时，需要遵循一定的原则，例如统一规划、合理布局、节约资源等。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配建指引：针对不同类型的设施，需要制定相应的配建指引，以确保设施的合理布局和有效利用。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设施规划布局与规模</a:t>
            </a:r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设施分类：根据功能和特点，将设施分为住宅、商业、办公、文化教育等类型。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规划布局：根据城市更新单元的特点和需求，合理规划各类设施的空间布局，使其相互协调、互利共赢。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规模确定：根据城市更新单元的人口规模、用地规模等因素，合理确定各类设施的规模，以满足居民和城市发展的需求。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配套设施：在城市更新单元内，应合理配置各类配套设施，如交通设施、市政设施、公共绿地等，以提高居民的生活质量和城市的可持续发展能力。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设施建设标准与要求</a:t>
            </a:r>
            <a:endParaRPr lang="zh-CN" altLang="en-US"/>
          </a:p>
        </p:txBody>
      </p:sp>
      <p:sp>
        <p:nvSpPr>
          <p:cNvPr id="104941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设施分类：根据功能和特点，将设施分为住宅设施、商业设施、公共设施等。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规划原则：设施规划应遵循科学合理、因地制宜、生态环保等原则。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建设标准：各类设施的建设标准应符合国家和地方的相关规定，确保设施的安全、质量、使用效果等方面的要求。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配建指引：根据城市更新单元的特点和需求，制定相应的设施配建指引，明确各类设施的数量、规模、布局等方面的要求。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47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城市更新单元设施配建的实施与管理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https://d.book118.com/558013116043006031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城市更新单元设施配建指引</vt:lpstr>
      <vt:lpstr>目录</vt:lpstr>
      <vt:lpstr>单击此处添加章节标题</vt:lpstr>
      <vt:lpstr>城市更新单元设施配建概述</vt:lpstr>
      <vt:lpstr>城市更新的定义和意义</vt:lpstr>
      <vt:lpstr>设施配建的重要性</vt:lpstr>
      <vt:lpstr>设施配建的基本原则</vt:lpstr>
      <vt:lpstr>城市更新单元设施分类与规划</vt:lpstr>
      <vt:lpstr>设施分类与功能定位</vt:lpstr>
      <vt:lpstr>设施规划布局与规模</vt:lpstr>
      <vt:lpstr>设施建设标准与要求</vt:lpstr>
      <vt:lpstr>城市更新单元设施配建的实施与管理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2024-09-08T04:00:35.610</cp:lastPrinted>
  <dcterms:created xsi:type="dcterms:W3CDTF">2024-09-07T20:00:35Z</dcterms:created>
  <dcterms:modified xsi:type="dcterms:W3CDTF">2024-09-07T20:00:37Z</dcterms:modified>
</cp:coreProperties>
</file>