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270DC-015E-4013-9705-91D38F00B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53645-0B26-489F-B93B-B78DCA52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0EB1D-BA48-4469-8F69-587BC556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598F9-7766-4240-BFF7-27F64AD7C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DF4F4-BE19-427C-8A7B-51A147FB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E691F-8657-4026-93B8-4E8D91EA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3DAD6-E257-41A7-8974-0E66CAC4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ECC0A-EA46-4552-8D27-6E8630A0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242EA-0556-4430-A3B7-B883F8A8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7520-8F65-4A4B-9BD2-F060188A1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077CE-E172-4C7C-BF8F-503329568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2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4001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预防毒品安全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毒品的戒除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毒品安全教育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毒品的基本知识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毒品是指对人体健康造成严重危害的物质，具有成瘾性。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根据其成瘾性和危害程度，毒品可分为麻醉药品和精神药品两大类。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毒品滥用会导致各种身体疾病，如肝脏、心脏疾病，性传播疾病等。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身体健康损害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滥用毒品会导致焦虑、抑郁、精神分裂等心理问题，甚至出现自杀倾向。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毒品滥用会破坏家庭、影响工作和学习，导致犯罪率上升，危害社会稳定。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精神空虚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好奇心驱使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毒品滥用的原因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一些人因精神空虚、情绪低落而滥用毒品，以寻求短暂的快感和逃避现实。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青少年好奇心强，易受他人影响，尝试毒品后容易陷入其中。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在某些社交场合，一些人为了迎合他人或展示勇气而尝试毒品。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家庭环境不良、家庭教育缺失等都可能导致青少年走上吸毒的道路。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毒品的预防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识别毒品陷阱和诱惑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学会识别毒品陷阱和诱惑，不轻易尝试或接触毒品。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树立正确的价值观和人生观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培养积极向上的生活态度和价值观，增强对毒品的抵抗力。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了解毒品的种类和危害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了解不同种类的毒品及其对个人、家庭和社会的危害，提高对毒品的警觉性。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家长应关注孩子的成长过程，加强与孩子的沟通，引导孩子树立正确的价值观和人生观。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家长应加强对孩子的管理和监督，留意孩子是否有异常行为或接触毒品的情况。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营造温馨和谐的家庭氛围，增强孩子的心理安全感，降低对毒品的依赖。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学校应开展毒品预防教育课程，让学生了解毒品的危害和预防方法。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学校应加强对学生的日常管理，发现学生有接触毒品的行为应及时采取措施。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校园监管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学校应提供心理咨询和辅导服务，帮助学生解决心理问题，增强对毒品的抵抗力。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制定和完善禁毒法律法规，加大对毒品犯罪的打击力度。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通过各种渠道宣传毒品的危害和预防方法，提高公众对毒品的警觉性。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为戒毒人员提供康复和就业支持，帮助他们重新融入社会。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https://d.book118.com/558014001064006036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2024-09-15T19:53:28.551</cp:lastPrinted>
  <dcterms:created xsi:type="dcterms:W3CDTF">2024-09-15T11:53:28Z</dcterms:created>
  <dcterms:modified xsi:type="dcterms:W3CDTF">2024-09-15T11:53:30Z</dcterms:modified>
</cp:coreProperties>
</file>