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DB72F-56CB-40FF-BD3A-EE723252D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1C09E-059A-4616-933A-6A2F3C649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EFFFF-A23D-4B9F-9827-51254934B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39215-B7F8-47F7-AE12-DC7291ACC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10F105-9E60-4815-9E45-A0EEE65A7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A1AE4-3336-4C90-8524-1DB0FD48B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AA6008-7849-43AC-9526-A45E94CCA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A7586-5CDF-4D62-A69A-EDA83BB01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14BF7-A6F1-4D57-9DC5-F4A5F8FC5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16868-5FDC-47AB-A9ED-C1BF0B4ED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7212D-A979-499C-B6CD-5DC96823E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14022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工业企业实训报告总结与反思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经验教训与反思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掌握工业企业的基本运作流程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提高团队协作与沟通能力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了解实际生产中的问题与解决方案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培养解决实际问题的能力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622012" y="1989677"/>
            <a:ext cx="1109091" cy="1054132"/>
          </a:xfrm>
          <a:prstGeom prst="pentagon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81759" y="2250567"/>
            <a:ext cx="646938" cy="646748"/>
          </a:xfrm>
          <a:custGeom>
            <a:rect l="l" t="t" r="r" b="b"/>
            <a:pathLst>
              <a:path w="411" h="412">
                <a:moveTo>
                  <a:pt x="337" y="198"/>
                </a:moveTo>
                <a:cubicBezTo>
                  <a:pt x="316" y="198"/>
                  <a:pt x="298" y="206"/>
                  <a:pt x="284" y="220"/>
                </a:cubicBezTo>
                <a:cubicBezTo>
                  <a:pt x="249" y="185"/>
                  <a:pt x="249" y="185"/>
                  <a:pt x="249" y="185"/>
                </a:cubicBezTo>
                <a:cubicBezTo>
                  <a:pt x="270" y="166"/>
                  <a:pt x="283" y="138"/>
                  <a:pt x="283" y="107"/>
                </a:cubicBezTo>
                <a:cubicBezTo>
                  <a:pt x="283" y="48"/>
                  <a:pt x="235" y="0"/>
                  <a:pt x="176" y="0"/>
                </a:cubicBezTo>
                <a:cubicBezTo>
                  <a:pt x="117" y="0"/>
                  <a:pt x="68" y="48"/>
                  <a:pt x="68" y="107"/>
                </a:cubicBezTo>
                <a:cubicBezTo>
                  <a:pt x="68" y="144"/>
                  <a:pt x="88" y="177"/>
                  <a:pt x="116" y="196"/>
                </a:cubicBezTo>
                <a:cubicBezTo>
                  <a:pt x="96" y="266"/>
                  <a:pt x="96" y="266"/>
                  <a:pt x="96" y="266"/>
                </a:cubicBezTo>
                <a:cubicBezTo>
                  <a:pt x="89" y="264"/>
                  <a:pt x="82" y="263"/>
                  <a:pt x="74" y="263"/>
                </a:cubicBezTo>
                <a:cubicBezTo>
                  <a:pt x="33" y="263"/>
                  <a:pt x="0" y="296"/>
                  <a:pt x="0" y="337"/>
                </a:cubicBezTo>
                <a:cubicBezTo>
                  <a:pt x="0" y="378"/>
                  <a:pt x="33" y="412"/>
                  <a:pt x="74" y="412"/>
                </a:cubicBezTo>
                <a:cubicBezTo>
                  <a:pt x="115" y="412"/>
                  <a:pt x="149" y="378"/>
                  <a:pt x="149" y="337"/>
                </a:cubicBezTo>
                <a:cubicBezTo>
                  <a:pt x="149" y="309"/>
                  <a:pt x="133" y="284"/>
                  <a:pt x="110" y="272"/>
                </a:cubicBezTo>
                <a:cubicBezTo>
                  <a:pt x="130" y="204"/>
                  <a:pt x="130" y="204"/>
                  <a:pt x="130" y="204"/>
                </a:cubicBezTo>
                <a:cubicBezTo>
                  <a:pt x="144" y="210"/>
                  <a:pt x="159" y="214"/>
                  <a:pt x="176" y="214"/>
                </a:cubicBezTo>
                <a:cubicBezTo>
                  <a:pt x="199" y="214"/>
                  <a:pt x="220" y="207"/>
                  <a:pt x="238" y="195"/>
                </a:cubicBezTo>
                <a:cubicBezTo>
                  <a:pt x="275" y="232"/>
                  <a:pt x="275" y="232"/>
                  <a:pt x="275" y="232"/>
                </a:cubicBezTo>
                <a:cubicBezTo>
                  <a:pt x="267" y="243"/>
                  <a:pt x="262" y="257"/>
                  <a:pt x="262" y="273"/>
                </a:cubicBezTo>
                <a:cubicBezTo>
                  <a:pt x="262" y="314"/>
                  <a:pt x="296" y="347"/>
                  <a:pt x="337" y="347"/>
                </a:cubicBezTo>
                <a:cubicBezTo>
                  <a:pt x="378" y="347"/>
                  <a:pt x="411" y="314"/>
                  <a:pt x="411" y="273"/>
                </a:cubicBezTo>
                <a:cubicBezTo>
                  <a:pt x="411" y="231"/>
                  <a:pt x="378" y="198"/>
                  <a:pt x="337" y="198"/>
                </a:cubicBezTo>
                <a:close/>
                <a:moveTo>
                  <a:pt x="134" y="337"/>
                </a:moveTo>
                <a:cubicBezTo>
                  <a:pt x="134" y="370"/>
                  <a:pt x="107" y="397"/>
                  <a:pt x="74" y="397"/>
                </a:cubicBezTo>
                <a:cubicBezTo>
                  <a:pt x="41" y="397"/>
                  <a:pt x="14" y="370"/>
                  <a:pt x="14" y="337"/>
                </a:cubicBezTo>
                <a:cubicBezTo>
                  <a:pt x="14" y="304"/>
                  <a:pt x="41" y="278"/>
                  <a:pt x="74" y="278"/>
                </a:cubicBezTo>
                <a:cubicBezTo>
                  <a:pt x="107" y="278"/>
                  <a:pt x="134" y="304"/>
                  <a:pt x="134" y="337"/>
                </a:cubicBezTo>
                <a:close/>
                <a:moveTo>
                  <a:pt x="83" y="107"/>
                </a:moveTo>
                <a:cubicBezTo>
                  <a:pt x="83" y="56"/>
                  <a:pt x="125" y="14"/>
                  <a:pt x="176" y="14"/>
                </a:cubicBezTo>
                <a:cubicBezTo>
                  <a:pt x="227" y="14"/>
                  <a:pt x="268" y="56"/>
                  <a:pt x="268" y="107"/>
                </a:cubicBezTo>
                <a:cubicBezTo>
                  <a:pt x="268" y="158"/>
                  <a:pt x="227" y="200"/>
                  <a:pt x="176" y="200"/>
                </a:cubicBezTo>
                <a:cubicBezTo>
                  <a:pt x="125" y="200"/>
                  <a:pt x="83" y="158"/>
                  <a:pt x="83" y="107"/>
                </a:cubicBezTo>
                <a:close/>
                <a:moveTo>
                  <a:pt x="337" y="332"/>
                </a:moveTo>
                <a:cubicBezTo>
                  <a:pt x="304" y="332"/>
                  <a:pt x="277" y="306"/>
                  <a:pt x="277" y="273"/>
                </a:cubicBezTo>
                <a:cubicBezTo>
                  <a:pt x="277" y="240"/>
                  <a:pt x="304" y="213"/>
                  <a:pt x="337" y="213"/>
                </a:cubicBezTo>
                <a:cubicBezTo>
                  <a:pt x="370" y="213"/>
                  <a:pt x="397" y="240"/>
                  <a:pt x="397" y="273"/>
                </a:cubicBezTo>
                <a:cubicBezTo>
                  <a:pt x="397" y="306"/>
                  <a:pt x="370" y="332"/>
                  <a:pt x="337" y="3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537162" y="3598354"/>
            <a:ext cx="1109091" cy="1054132"/>
          </a:xfrm>
          <a:prstGeom prst="pentagon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916448" y="3874675"/>
            <a:ext cx="350425" cy="644557"/>
          </a:xfrm>
          <a:custGeom>
            <a:rect l="l" t="t" r="r" b="b"/>
            <a:pathLst>
              <a:path w="122" h="225">
                <a:moveTo>
                  <a:pt x="3" y="57"/>
                </a:moveTo>
                <a:cubicBezTo>
                  <a:pt x="1" y="59"/>
                  <a:pt x="1" y="62"/>
                  <a:pt x="2" y="65"/>
                </a:cubicBezTo>
                <a:cubicBezTo>
                  <a:pt x="3" y="69"/>
                  <a:pt x="3" y="69"/>
                  <a:pt x="3" y="69"/>
                </a:cubicBezTo>
                <a:cubicBezTo>
                  <a:pt x="4" y="74"/>
                  <a:pt x="9" y="77"/>
                  <a:pt x="14" y="77"/>
                </a:cubicBezTo>
                <a:cubicBezTo>
                  <a:pt x="14" y="77"/>
                  <a:pt x="14" y="77"/>
                  <a:pt x="14" y="77"/>
                </a:cubicBezTo>
                <a:cubicBezTo>
                  <a:pt x="15" y="77"/>
                  <a:pt x="16" y="77"/>
                  <a:pt x="17" y="76"/>
                </a:cubicBezTo>
                <a:cubicBezTo>
                  <a:pt x="112" y="48"/>
                  <a:pt x="112" y="48"/>
                  <a:pt x="112" y="48"/>
                </a:cubicBezTo>
                <a:cubicBezTo>
                  <a:pt x="115" y="47"/>
                  <a:pt x="118" y="45"/>
                  <a:pt x="119" y="42"/>
                </a:cubicBezTo>
                <a:cubicBezTo>
                  <a:pt x="120" y="40"/>
                  <a:pt x="121" y="37"/>
                  <a:pt x="120" y="34"/>
                </a:cubicBezTo>
                <a:cubicBezTo>
                  <a:pt x="119" y="30"/>
                  <a:pt x="119" y="30"/>
                  <a:pt x="119" y="30"/>
                </a:cubicBezTo>
                <a:cubicBezTo>
                  <a:pt x="117" y="25"/>
                  <a:pt x="113" y="22"/>
                  <a:pt x="108" y="22"/>
                </a:cubicBezTo>
                <a:cubicBezTo>
                  <a:pt x="107" y="22"/>
                  <a:pt x="106" y="22"/>
                  <a:pt x="105" y="23"/>
                </a:cubicBezTo>
                <a:cubicBezTo>
                  <a:pt x="9" y="51"/>
                  <a:pt x="9" y="51"/>
                  <a:pt x="9" y="51"/>
                </a:cubicBezTo>
                <a:cubicBezTo>
                  <a:pt x="6" y="52"/>
                  <a:pt x="4" y="54"/>
                  <a:pt x="3" y="57"/>
                </a:cubicBezTo>
                <a:close/>
                <a:moveTo>
                  <a:pt x="106" y="28"/>
                </a:moveTo>
                <a:cubicBezTo>
                  <a:pt x="107" y="28"/>
                  <a:pt x="107" y="28"/>
                  <a:pt x="108" y="28"/>
                </a:cubicBezTo>
                <a:cubicBezTo>
                  <a:pt x="110" y="28"/>
                  <a:pt x="112" y="30"/>
                  <a:pt x="113" y="32"/>
                </a:cubicBezTo>
                <a:cubicBezTo>
                  <a:pt x="114" y="35"/>
                  <a:pt x="114" y="35"/>
                  <a:pt x="114" y="35"/>
                </a:cubicBezTo>
                <a:cubicBezTo>
                  <a:pt x="115" y="37"/>
                  <a:pt x="114" y="38"/>
                  <a:pt x="114" y="40"/>
                </a:cubicBezTo>
                <a:cubicBezTo>
                  <a:pt x="113" y="41"/>
                  <a:pt x="112" y="42"/>
                  <a:pt x="111" y="42"/>
                </a:cubicBezTo>
                <a:cubicBezTo>
                  <a:pt x="15" y="71"/>
                  <a:pt x="15" y="71"/>
                  <a:pt x="15" y="71"/>
                </a:cubicBezTo>
                <a:cubicBezTo>
                  <a:pt x="15" y="71"/>
                  <a:pt x="14" y="71"/>
                  <a:pt x="14" y="71"/>
                </a:cubicBezTo>
                <a:cubicBezTo>
                  <a:pt x="14" y="71"/>
                  <a:pt x="14" y="71"/>
                  <a:pt x="14" y="71"/>
                </a:cubicBezTo>
                <a:cubicBezTo>
                  <a:pt x="11" y="71"/>
                  <a:pt x="9" y="69"/>
                  <a:pt x="9" y="67"/>
                </a:cubicBezTo>
                <a:cubicBezTo>
                  <a:pt x="8" y="63"/>
                  <a:pt x="8" y="63"/>
                  <a:pt x="8" y="63"/>
                </a:cubicBezTo>
                <a:cubicBezTo>
                  <a:pt x="7" y="62"/>
                  <a:pt x="7" y="61"/>
                  <a:pt x="8" y="59"/>
                </a:cubicBezTo>
                <a:cubicBezTo>
                  <a:pt x="9" y="58"/>
                  <a:pt x="10" y="57"/>
                  <a:pt x="11" y="57"/>
                </a:cubicBezTo>
                <a:lnTo>
                  <a:pt x="106" y="28"/>
                </a:lnTo>
                <a:close/>
                <a:moveTo>
                  <a:pt x="3" y="35"/>
                </a:moveTo>
                <a:cubicBezTo>
                  <a:pt x="4" y="40"/>
                  <a:pt x="9" y="43"/>
                  <a:pt x="14" y="43"/>
                </a:cubicBezTo>
                <a:cubicBezTo>
                  <a:pt x="15" y="43"/>
                  <a:pt x="16" y="43"/>
                  <a:pt x="17" y="43"/>
                </a:cubicBezTo>
                <a:cubicBezTo>
                  <a:pt x="66" y="28"/>
                  <a:pt x="66" y="28"/>
                  <a:pt x="66" y="28"/>
                </a:cubicBezTo>
                <a:cubicBezTo>
                  <a:pt x="72" y="26"/>
                  <a:pt x="76" y="19"/>
                  <a:pt x="74" y="13"/>
                </a:cubicBezTo>
                <a:cubicBezTo>
                  <a:pt x="73" y="10"/>
                  <a:pt x="73" y="10"/>
                  <a:pt x="73" y="10"/>
                </a:cubicBezTo>
                <a:cubicBezTo>
                  <a:pt x="71" y="4"/>
                  <a:pt x="65" y="0"/>
                  <a:pt x="59" y="2"/>
                </a:cubicBezTo>
                <a:cubicBezTo>
                  <a:pt x="9" y="17"/>
                  <a:pt x="9" y="17"/>
                  <a:pt x="9" y="17"/>
                </a:cubicBezTo>
                <a:cubicBezTo>
                  <a:pt x="3" y="19"/>
                  <a:pt x="0" y="25"/>
                  <a:pt x="2" y="31"/>
                </a:cubicBezTo>
                <a:lnTo>
                  <a:pt x="3" y="35"/>
                </a:lnTo>
                <a:close/>
                <a:moveTo>
                  <a:pt x="11" y="23"/>
                </a:moveTo>
                <a:cubicBezTo>
                  <a:pt x="61" y="8"/>
                  <a:pt x="61" y="8"/>
                  <a:pt x="61" y="8"/>
                </a:cubicBezTo>
                <a:cubicBezTo>
                  <a:pt x="61" y="8"/>
                  <a:pt x="62" y="8"/>
                  <a:pt x="62" y="8"/>
                </a:cubicBezTo>
                <a:cubicBezTo>
                  <a:pt x="64" y="8"/>
                  <a:pt x="67" y="9"/>
                  <a:pt x="67" y="12"/>
                </a:cubicBezTo>
                <a:cubicBezTo>
                  <a:pt x="68" y="15"/>
                  <a:pt x="68" y="15"/>
                  <a:pt x="68" y="15"/>
                </a:cubicBezTo>
                <a:cubicBezTo>
                  <a:pt x="69" y="18"/>
                  <a:pt x="68" y="21"/>
                  <a:pt x="65" y="22"/>
                </a:cubicBezTo>
                <a:cubicBezTo>
                  <a:pt x="15" y="37"/>
                  <a:pt x="15" y="37"/>
                  <a:pt x="15" y="37"/>
                </a:cubicBezTo>
                <a:cubicBezTo>
                  <a:pt x="15" y="37"/>
                  <a:pt x="14" y="37"/>
                  <a:pt x="14" y="37"/>
                </a:cubicBezTo>
                <a:cubicBezTo>
                  <a:pt x="11" y="37"/>
                  <a:pt x="9" y="36"/>
                  <a:pt x="9" y="33"/>
                </a:cubicBezTo>
                <a:cubicBezTo>
                  <a:pt x="8" y="30"/>
                  <a:pt x="8" y="30"/>
                  <a:pt x="8" y="30"/>
                </a:cubicBezTo>
                <a:cubicBezTo>
                  <a:pt x="7" y="27"/>
                  <a:pt x="8" y="24"/>
                  <a:pt x="11" y="23"/>
                </a:cubicBezTo>
                <a:close/>
                <a:moveTo>
                  <a:pt x="120" y="101"/>
                </a:moveTo>
                <a:cubicBezTo>
                  <a:pt x="119" y="97"/>
                  <a:pt x="119" y="97"/>
                  <a:pt x="119" y="97"/>
                </a:cubicBezTo>
                <a:cubicBezTo>
                  <a:pt x="117" y="92"/>
                  <a:pt x="110" y="88"/>
                  <a:pt x="105" y="90"/>
                </a:cubicBezTo>
                <a:cubicBezTo>
                  <a:pt x="82" y="96"/>
                  <a:pt x="82" y="96"/>
                  <a:pt x="82" y="96"/>
                </a:cubicBezTo>
                <a:cubicBezTo>
                  <a:pt x="76" y="98"/>
                  <a:pt x="72" y="104"/>
                  <a:pt x="72" y="110"/>
                </a:cubicBezTo>
                <a:cubicBezTo>
                  <a:pt x="72" y="138"/>
                  <a:pt x="72" y="138"/>
                  <a:pt x="72" y="138"/>
                </a:cubicBezTo>
                <a:cubicBezTo>
                  <a:pt x="55" y="138"/>
                  <a:pt x="55" y="138"/>
                  <a:pt x="55" y="138"/>
                </a:cubicBezTo>
                <a:cubicBezTo>
                  <a:pt x="55" y="106"/>
                  <a:pt x="55" y="106"/>
                  <a:pt x="55" y="106"/>
                </a:cubicBezTo>
                <a:cubicBezTo>
                  <a:pt x="55" y="104"/>
                  <a:pt x="54" y="101"/>
                  <a:pt x="53" y="99"/>
                </a:cubicBezTo>
                <a:cubicBezTo>
                  <a:pt x="112" y="82"/>
                  <a:pt x="112" y="82"/>
                  <a:pt x="112" y="82"/>
                </a:cubicBezTo>
                <a:cubicBezTo>
                  <a:pt x="115" y="81"/>
                  <a:pt x="118" y="79"/>
                  <a:pt x="119" y="76"/>
                </a:cubicBezTo>
                <a:cubicBezTo>
                  <a:pt x="120" y="73"/>
                  <a:pt x="121" y="70"/>
                  <a:pt x="120" y="67"/>
                </a:cubicBezTo>
                <a:cubicBezTo>
                  <a:pt x="119" y="64"/>
                  <a:pt x="119" y="64"/>
                  <a:pt x="119" y="64"/>
                </a:cubicBezTo>
                <a:cubicBezTo>
                  <a:pt x="117" y="58"/>
                  <a:pt x="110" y="54"/>
                  <a:pt x="105" y="56"/>
                </a:cubicBezTo>
                <a:cubicBezTo>
                  <a:pt x="9" y="85"/>
                  <a:pt x="9" y="85"/>
                  <a:pt x="9" y="85"/>
                </a:cubicBezTo>
                <a:cubicBezTo>
                  <a:pt x="6" y="86"/>
                  <a:pt x="4" y="88"/>
                  <a:pt x="3" y="90"/>
                </a:cubicBezTo>
                <a:cubicBezTo>
                  <a:pt x="1" y="92"/>
                  <a:pt x="1" y="95"/>
                  <a:pt x="1" y="97"/>
                </a:cubicBezTo>
                <a:cubicBezTo>
                  <a:pt x="2" y="98"/>
                  <a:pt x="2" y="98"/>
                  <a:pt x="2" y="99"/>
                </a:cubicBezTo>
                <a:cubicBezTo>
                  <a:pt x="3" y="102"/>
                  <a:pt x="3" y="102"/>
                  <a:pt x="3" y="102"/>
                </a:cubicBezTo>
                <a:cubicBezTo>
                  <a:pt x="4" y="106"/>
                  <a:pt x="7" y="109"/>
                  <a:pt x="10" y="110"/>
                </a:cubicBezTo>
                <a:cubicBezTo>
                  <a:pt x="11" y="110"/>
                  <a:pt x="11" y="110"/>
                  <a:pt x="11" y="110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26" y="114"/>
                  <a:pt x="28" y="118"/>
                  <a:pt x="28" y="121"/>
                </a:cubicBezTo>
                <a:cubicBezTo>
                  <a:pt x="28" y="138"/>
                  <a:pt x="28" y="138"/>
                  <a:pt x="28" y="138"/>
                </a:cubicBezTo>
                <a:cubicBezTo>
                  <a:pt x="17" y="138"/>
                  <a:pt x="17" y="138"/>
                  <a:pt x="17" y="138"/>
                </a:cubicBezTo>
                <a:cubicBezTo>
                  <a:pt x="17" y="187"/>
                  <a:pt x="17" y="187"/>
                  <a:pt x="17" y="187"/>
                </a:cubicBezTo>
                <a:cubicBezTo>
                  <a:pt x="17" y="199"/>
                  <a:pt x="28" y="208"/>
                  <a:pt x="40" y="209"/>
                </a:cubicBezTo>
                <a:cubicBezTo>
                  <a:pt x="40" y="214"/>
                  <a:pt x="40" y="214"/>
                  <a:pt x="40" y="214"/>
                </a:cubicBezTo>
                <a:cubicBezTo>
                  <a:pt x="40" y="220"/>
                  <a:pt x="46" y="225"/>
                  <a:pt x="53" y="225"/>
                </a:cubicBezTo>
                <a:cubicBezTo>
                  <a:pt x="74" y="225"/>
                  <a:pt x="74" y="225"/>
                  <a:pt x="74" y="225"/>
                </a:cubicBezTo>
                <a:cubicBezTo>
                  <a:pt x="81" y="225"/>
                  <a:pt x="87" y="220"/>
                  <a:pt x="87" y="214"/>
                </a:cubicBezTo>
                <a:cubicBezTo>
                  <a:pt x="87" y="209"/>
                  <a:pt x="87" y="209"/>
                  <a:pt x="87" y="209"/>
                </a:cubicBezTo>
                <a:cubicBezTo>
                  <a:pt x="99" y="208"/>
                  <a:pt x="110" y="199"/>
                  <a:pt x="110" y="187"/>
                </a:cubicBezTo>
                <a:cubicBezTo>
                  <a:pt x="110" y="138"/>
                  <a:pt x="110" y="138"/>
                  <a:pt x="110" y="138"/>
                </a:cubicBezTo>
                <a:cubicBezTo>
                  <a:pt x="99" y="138"/>
                  <a:pt x="99" y="138"/>
                  <a:pt x="99" y="138"/>
                </a:cubicBezTo>
                <a:cubicBezTo>
                  <a:pt x="99" y="125"/>
                  <a:pt x="99" y="125"/>
                  <a:pt x="99" y="125"/>
                </a:cubicBezTo>
                <a:cubicBezTo>
                  <a:pt x="99" y="122"/>
                  <a:pt x="101" y="118"/>
                  <a:pt x="104" y="117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8" y="113"/>
                  <a:pt x="122" y="107"/>
                  <a:pt x="120" y="101"/>
                </a:cubicBezTo>
                <a:close/>
                <a:moveTo>
                  <a:pt x="43" y="98"/>
                </a:moveTo>
                <a:cubicBezTo>
                  <a:pt x="45" y="99"/>
                  <a:pt x="46" y="100"/>
                  <a:pt x="47" y="101"/>
                </a:cubicBezTo>
                <a:cubicBezTo>
                  <a:pt x="48" y="103"/>
                  <a:pt x="49" y="104"/>
                  <a:pt x="49" y="106"/>
                </a:cubicBezTo>
                <a:cubicBezTo>
                  <a:pt x="49" y="138"/>
                  <a:pt x="49" y="138"/>
                  <a:pt x="49" y="138"/>
                </a:cubicBezTo>
                <a:cubicBezTo>
                  <a:pt x="35" y="138"/>
                  <a:pt x="35" y="138"/>
                  <a:pt x="35" y="138"/>
                </a:cubicBezTo>
                <a:cubicBezTo>
                  <a:pt x="35" y="121"/>
                  <a:pt x="35" y="121"/>
                  <a:pt x="35" y="121"/>
                </a:cubicBezTo>
                <a:cubicBezTo>
                  <a:pt x="35" y="116"/>
                  <a:pt x="30" y="110"/>
                  <a:pt x="25" y="108"/>
                </a:cubicBezTo>
                <a:cubicBezTo>
                  <a:pt x="25" y="108"/>
                  <a:pt x="24" y="108"/>
                  <a:pt x="24" y="108"/>
                </a:cubicBezTo>
                <a:cubicBezTo>
                  <a:pt x="13" y="104"/>
                  <a:pt x="13" y="104"/>
                  <a:pt x="13" y="104"/>
                </a:cubicBezTo>
                <a:cubicBezTo>
                  <a:pt x="12" y="104"/>
                  <a:pt x="12" y="104"/>
                  <a:pt x="12" y="104"/>
                </a:cubicBezTo>
                <a:cubicBezTo>
                  <a:pt x="10" y="104"/>
                  <a:pt x="9" y="102"/>
                  <a:pt x="9" y="101"/>
                </a:cubicBezTo>
                <a:cubicBezTo>
                  <a:pt x="8" y="97"/>
                  <a:pt x="8" y="97"/>
                  <a:pt x="8" y="97"/>
                </a:cubicBezTo>
                <a:cubicBezTo>
                  <a:pt x="8" y="97"/>
                  <a:pt x="8" y="97"/>
                  <a:pt x="8" y="97"/>
                </a:cubicBezTo>
                <a:cubicBezTo>
                  <a:pt x="7" y="96"/>
                  <a:pt x="7" y="94"/>
                  <a:pt x="8" y="93"/>
                </a:cubicBezTo>
                <a:cubicBezTo>
                  <a:pt x="9" y="92"/>
                  <a:pt x="10" y="91"/>
                  <a:pt x="11" y="90"/>
                </a:cubicBezTo>
                <a:cubicBezTo>
                  <a:pt x="12" y="90"/>
                  <a:pt x="12" y="90"/>
                  <a:pt x="12" y="90"/>
                </a:cubicBezTo>
                <a:cubicBezTo>
                  <a:pt x="13" y="90"/>
                  <a:pt x="13" y="90"/>
                  <a:pt x="13" y="90"/>
                </a:cubicBezTo>
                <a:cubicBezTo>
                  <a:pt x="24" y="86"/>
                  <a:pt x="24" y="86"/>
                  <a:pt x="24" y="86"/>
                </a:cubicBezTo>
                <a:cubicBezTo>
                  <a:pt x="106" y="62"/>
                  <a:pt x="106" y="62"/>
                  <a:pt x="106" y="62"/>
                </a:cubicBezTo>
                <a:cubicBezTo>
                  <a:pt x="107" y="62"/>
                  <a:pt x="107" y="62"/>
                  <a:pt x="108" y="62"/>
                </a:cubicBezTo>
                <a:cubicBezTo>
                  <a:pt x="110" y="62"/>
                  <a:pt x="112" y="63"/>
                  <a:pt x="113" y="66"/>
                </a:cubicBezTo>
                <a:cubicBezTo>
                  <a:pt x="114" y="69"/>
                  <a:pt x="114" y="69"/>
                  <a:pt x="114" y="69"/>
                </a:cubicBezTo>
                <a:cubicBezTo>
                  <a:pt x="115" y="71"/>
                  <a:pt x="114" y="72"/>
                  <a:pt x="114" y="73"/>
                </a:cubicBezTo>
                <a:cubicBezTo>
                  <a:pt x="113" y="74"/>
                  <a:pt x="112" y="75"/>
                  <a:pt x="111" y="76"/>
                </a:cubicBezTo>
                <a:cubicBezTo>
                  <a:pt x="49" y="94"/>
                  <a:pt x="49" y="94"/>
                  <a:pt x="49" y="94"/>
                </a:cubicBezTo>
                <a:cubicBezTo>
                  <a:pt x="39" y="97"/>
                  <a:pt x="43" y="98"/>
                  <a:pt x="43" y="98"/>
                </a:cubicBezTo>
                <a:close/>
                <a:moveTo>
                  <a:pt x="111" y="109"/>
                </a:moveTo>
                <a:cubicBezTo>
                  <a:pt x="103" y="111"/>
                  <a:pt x="103" y="111"/>
                  <a:pt x="103" y="111"/>
                </a:cubicBezTo>
                <a:cubicBezTo>
                  <a:pt x="97" y="113"/>
                  <a:pt x="92" y="119"/>
                  <a:pt x="92" y="125"/>
                </a:cubicBezTo>
                <a:cubicBezTo>
                  <a:pt x="92" y="138"/>
                  <a:pt x="92" y="138"/>
                  <a:pt x="92" y="138"/>
                </a:cubicBezTo>
                <a:cubicBezTo>
                  <a:pt x="78" y="138"/>
                  <a:pt x="78" y="138"/>
                  <a:pt x="78" y="138"/>
                </a:cubicBezTo>
                <a:cubicBezTo>
                  <a:pt x="78" y="110"/>
                  <a:pt x="78" y="110"/>
                  <a:pt x="78" y="110"/>
                </a:cubicBezTo>
                <a:cubicBezTo>
                  <a:pt x="78" y="107"/>
                  <a:pt x="81" y="103"/>
                  <a:pt x="84" y="102"/>
                </a:cubicBezTo>
                <a:cubicBezTo>
                  <a:pt x="106" y="96"/>
                  <a:pt x="106" y="96"/>
                  <a:pt x="106" y="96"/>
                </a:cubicBezTo>
                <a:cubicBezTo>
                  <a:pt x="109" y="95"/>
                  <a:pt x="112" y="96"/>
                  <a:pt x="113" y="99"/>
                </a:cubicBezTo>
                <a:cubicBezTo>
                  <a:pt x="114" y="103"/>
                  <a:pt x="114" y="103"/>
                  <a:pt x="114" y="103"/>
                </a:cubicBezTo>
                <a:cubicBezTo>
                  <a:pt x="115" y="106"/>
                  <a:pt x="113" y="109"/>
                  <a:pt x="111" y="10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32112" y="2046827"/>
            <a:ext cx="1109091" cy="1056227"/>
          </a:xfrm>
          <a:prstGeom prst="pentagon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527768" y="2381536"/>
            <a:ext cx="546354" cy="546164"/>
          </a:xfrm>
          <a:custGeom>
            <a:rect l="l" t="t" r="r" b="b"/>
            <a:pathLst>
              <a:path w="347" h="347">
                <a:moveTo>
                  <a:pt x="174" y="0"/>
                </a:moveTo>
                <a:cubicBezTo>
                  <a:pt x="78" y="0"/>
                  <a:pt x="0" y="78"/>
                  <a:pt x="0" y="174"/>
                </a:cubicBezTo>
                <a:cubicBezTo>
                  <a:pt x="0" y="269"/>
                  <a:pt x="78" y="347"/>
                  <a:pt x="174" y="347"/>
                </a:cubicBezTo>
                <a:cubicBezTo>
                  <a:pt x="269" y="347"/>
                  <a:pt x="347" y="269"/>
                  <a:pt x="347" y="174"/>
                </a:cubicBezTo>
                <a:cubicBezTo>
                  <a:pt x="347" y="78"/>
                  <a:pt x="269" y="0"/>
                  <a:pt x="174" y="0"/>
                </a:cubicBezTo>
                <a:close/>
                <a:moveTo>
                  <a:pt x="332" y="166"/>
                </a:moveTo>
                <a:cubicBezTo>
                  <a:pt x="283" y="166"/>
                  <a:pt x="283" y="166"/>
                  <a:pt x="283" y="166"/>
                </a:cubicBezTo>
                <a:cubicBezTo>
                  <a:pt x="281" y="107"/>
                  <a:pt x="261" y="55"/>
                  <a:pt x="231" y="26"/>
                </a:cubicBezTo>
                <a:cubicBezTo>
                  <a:pt x="288" y="48"/>
                  <a:pt x="329" y="102"/>
                  <a:pt x="332" y="166"/>
                </a:cubicBezTo>
                <a:close/>
                <a:moveTo>
                  <a:pt x="174" y="332"/>
                </a:moveTo>
                <a:cubicBezTo>
                  <a:pt x="165" y="330"/>
                  <a:pt x="148" y="277"/>
                  <a:pt x="147" y="181"/>
                </a:cubicBezTo>
                <a:cubicBezTo>
                  <a:pt x="200" y="181"/>
                  <a:pt x="200" y="181"/>
                  <a:pt x="200" y="181"/>
                </a:cubicBezTo>
                <a:cubicBezTo>
                  <a:pt x="199" y="277"/>
                  <a:pt x="183" y="330"/>
                  <a:pt x="174" y="332"/>
                </a:cubicBezTo>
                <a:close/>
                <a:moveTo>
                  <a:pt x="147" y="166"/>
                </a:moveTo>
                <a:cubicBezTo>
                  <a:pt x="148" y="70"/>
                  <a:pt x="165" y="17"/>
                  <a:pt x="174" y="15"/>
                </a:cubicBezTo>
                <a:cubicBezTo>
                  <a:pt x="174" y="15"/>
                  <a:pt x="174" y="15"/>
                  <a:pt x="174" y="15"/>
                </a:cubicBezTo>
                <a:cubicBezTo>
                  <a:pt x="183" y="17"/>
                  <a:pt x="199" y="70"/>
                  <a:pt x="200" y="166"/>
                </a:cubicBezTo>
                <a:lnTo>
                  <a:pt x="147" y="166"/>
                </a:lnTo>
                <a:close/>
                <a:moveTo>
                  <a:pt x="153" y="19"/>
                </a:moveTo>
                <a:cubicBezTo>
                  <a:pt x="138" y="51"/>
                  <a:pt x="133" y="118"/>
                  <a:pt x="133" y="166"/>
                </a:cubicBezTo>
                <a:cubicBezTo>
                  <a:pt x="79" y="166"/>
                  <a:pt x="79" y="166"/>
                  <a:pt x="79" y="166"/>
                </a:cubicBezTo>
                <a:cubicBezTo>
                  <a:pt x="81" y="94"/>
                  <a:pt x="112" y="34"/>
                  <a:pt x="153" y="19"/>
                </a:cubicBezTo>
                <a:close/>
                <a:moveTo>
                  <a:pt x="133" y="181"/>
                </a:moveTo>
                <a:cubicBezTo>
                  <a:pt x="133" y="229"/>
                  <a:pt x="138" y="296"/>
                  <a:pt x="153" y="329"/>
                </a:cubicBezTo>
                <a:cubicBezTo>
                  <a:pt x="112" y="313"/>
                  <a:pt x="81" y="254"/>
                  <a:pt x="79" y="181"/>
                </a:cubicBezTo>
                <a:lnTo>
                  <a:pt x="133" y="181"/>
                </a:lnTo>
                <a:close/>
                <a:moveTo>
                  <a:pt x="194" y="329"/>
                </a:moveTo>
                <a:cubicBezTo>
                  <a:pt x="209" y="296"/>
                  <a:pt x="214" y="229"/>
                  <a:pt x="215" y="181"/>
                </a:cubicBezTo>
                <a:cubicBezTo>
                  <a:pt x="268" y="181"/>
                  <a:pt x="268" y="181"/>
                  <a:pt x="268" y="181"/>
                </a:cubicBezTo>
                <a:cubicBezTo>
                  <a:pt x="266" y="254"/>
                  <a:pt x="235" y="313"/>
                  <a:pt x="194" y="329"/>
                </a:cubicBezTo>
                <a:close/>
                <a:moveTo>
                  <a:pt x="215" y="166"/>
                </a:moveTo>
                <a:cubicBezTo>
                  <a:pt x="214" y="118"/>
                  <a:pt x="209" y="51"/>
                  <a:pt x="194" y="19"/>
                </a:cubicBezTo>
                <a:cubicBezTo>
                  <a:pt x="235" y="34"/>
                  <a:pt x="266" y="94"/>
                  <a:pt x="268" y="166"/>
                </a:cubicBezTo>
                <a:lnTo>
                  <a:pt x="215" y="166"/>
                </a:lnTo>
                <a:close/>
                <a:moveTo>
                  <a:pt x="117" y="26"/>
                </a:moveTo>
                <a:cubicBezTo>
                  <a:pt x="87" y="55"/>
                  <a:pt x="66" y="107"/>
                  <a:pt x="64" y="166"/>
                </a:cubicBezTo>
                <a:cubicBezTo>
                  <a:pt x="15" y="166"/>
                  <a:pt x="15" y="166"/>
                  <a:pt x="15" y="166"/>
                </a:cubicBezTo>
                <a:cubicBezTo>
                  <a:pt x="18" y="102"/>
                  <a:pt x="59" y="48"/>
                  <a:pt x="117" y="26"/>
                </a:cubicBezTo>
                <a:close/>
                <a:moveTo>
                  <a:pt x="15" y="181"/>
                </a:moveTo>
                <a:cubicBezTo>
                  <a:pt x="64" y="181"/>
                  <a:pt x="64" y="181"/>
                  <a:pt x="64" y="181"/>
                </a:cubicBezTo>
                <a:cubicBezTo>
                  <a:pt x="66" y="241"/>
                  <a:pt x="87" y="292"/>
                  <a:pt x="117" y="322"/>
                </a:cubicBezTo>
                <a:cubicBezTo>
                  <a:pt x="59" y="300"/>
                  <a:pt x="18" y="245"/>
                  <a:pt x="15" y="181"/>
                </a:cubicBezTo>
                <a:close/>
                <a:moveTo>
                  <a:pt x="231" y="322"/>
                </a:moveTo>
                <a:cubicBezTo>
                  <a:pt x="261" y="292"/>
                  <a:pt x="281" y="241"/>
                  <a:pt x="283" y="181"/>
                </a:cubicBezTo>
                <a:cubicBezTo>
                  <a:pt x="332" y="181"/>
                  <a:pt x="332" y="181"/>
                  <a:pt x="332" y="181"/>
                </a:cubicBezTo>
                <a:cubicBezTo>
                  <a:pt x="329" y="245"/>
                  <a:pt x="288" y="300"/>
                  <a:pt x="231" y="3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4871" y="3598354"/>
            <a:ext cx="1109091" cy="1054132"/>
          </a:xfrm>
          <a:prstGeom prst="pentagon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154710" y="3974592"/>
            <a:ext cx="649605" cy="444722"/>
          </a:xfrm>
          <a:custGeom>
            <a:rect l="l" t="t" r="r" b="b"/>
            <a:pathLst>
              <a:path w="412" h="283">
                <a:moveTo>
                  <a:pt x="340" y="283"/>
                </a:moveTo>
                <a:cubicBezTo>
                  <a:pt x="73" y="283"/>
                  <a:pt x="73" y="283"/>
                  <a:pt x="73" y="283"/>
                </a:cubicBezTo>
                <a:cubicBezTo>
                  <a:pt x="73" y="283"/>
                  <a:pt x="72" y="283"/>
                  <a:pt x="72" y="283"/>
                </a:cubicBezTo>
                <a:cubicBezTo>
                  <a:pt x="32" y="282"/>
                  <a:pt x="0" y="249"/>
                  <a:pt x="0" y="209"/>
                </a:cubicBezTo>
                <a:cubicBezTo>
                  <a:pt x="0" y="169"/>
                  <a:pt x="31" y="137"/>
                  <a:pt x="70" y="135"/>
                </a:cubicBezTo>
                <a:cubicBezTo>
                  <a:pt x="67" y="126"/>
                  <a:pt x="66" y="117"/>
                  <a:pt x="66" y="107"/>
                </a:cubicBezTo>
                <a:cubicBezTo>
                  <a:pt x="66" y="48"/>
                  <a:pt x="114" y="0"/>
                  <a:pt x="173" y="0"/>
                </a:cubicBezTo>
                <a:cubicBezTo>
                  <a:pt x="217" y="0"/>
                  <a:pt x="257" y="27"/>
                  <a:pt x="273" y="69"/>
                </a:cubicBezTo>
                <a:cubicBezTo>
                  <a:pt x="273" y="69"/>
                  <a:pt x="273" y="69"/>
                  <a:pt x="273" y="69"/>
                </a:cubicBezTo>
                <a:cubicBezTo>
                  <a:pt x="311" y="69"/>
                  <a:pt x="343" y="98"/>
                  <a:pt x="346" y="135"/>
                </a:cubicBezTo>
                <a:cubicBezTo>
                  <a:pt x="384" y="139"/>
                  <a:pt x="413" y="171"/>
                  <a:pt x="413" y="209"/>
                </a:cubicBezTo>
                <a:cubicBezTo>
                  <a:pt x="413" y="249"/>
                  <a:pt x="381" y="282"/>
                  <a:pt x="341" y="283"/>
                </a:cubicBezTo>
                <a:cubicBezTo>
                  <a:pt x="340" y="283"/>
                  <a:pt x="340" y="283"/>
                  <a:pt x="340" y="283"/>
                </a:cubicBezTo>
                <a:close/>
                <a:moveTo>
                  <a:pt x="73" y="268"/>
                </a:moveTo>
                <a:cubicBezTo>
                  <a:pt x="339" y="268"/>
                  <a:pt x="339" y="268"/>
                  <a:pt x="339" y="268"/>
                </a:cubicBezTo>
                <a:cubicBezTo>
                  <a:pt x="339" y="268"/>
                  <a:pt x="340" y="268"/>
                  <a:pt x="340" y="268"/>
                </a:cubicBezTo>
                <a:cubicBezTo>
                  <a:pt x="372" y="268"/>
                  <a:pt x="398" y="241"/>
                  <a:pt x="398" y="209"/>
                </a:cubicBezTo>
                <a:cubicBezTo>
                  <a:pt x="398" y="176"/>
                  <a:pt x="372" y="150"/>
                  <a:pt x="339" y="150"/>
                </a:cubicBezTo>
                <a:cubicBezTo>
                  <a:pt x="335" y="150"/>
                  <a:pt x="332" y="146"/>
                  <a:pt x="332" y="142"/>
                </a:cubicBezTo>
                <a:cubicBezTo>
                  <a:pt x="332" y="110"/>
                  <a:pt x="305" y="83"/>
                  <a:pt x="273" y="83"/>
                </a:cubicBezTo>
                <a:cubicBezTo>
                  <a:pt x="271" y="83"/>
                  <a:pt x="270" y="83"/>
                  <a:pt x="268" y="84"/>
                </a:cubicBezTo>
                <a:cubicBezTo>
                  <a:pt x="265" y="84"/>
                  <a:pt x="262" y="82"/>
                  <a:pt x="261" y="79"/>
                </a:cubicBezTo>
                <a:cubicBezTo>
                  <a:pt x="248" y="40"/>
                  <a:pt x="213" y="15"/>
                  <a:pt x="173" y="15"/>
                </a:cubicBezTo>
                <a:cubicBezTo>
                  <a:pt x="122" y="15"/>
                  <a:pt x="81" y="56"/>
                  <a:pt x="81" y="107"/>
                </a:cubicBezTo>
                <a:cubicBezTo>
                  <a:pt x="81" y="118"/>
                  <a:pt x="83" y="129"/>
                  <a:pt x="87" y="140"/>
                </a:cubicBezTo>
                <a:cubicBezTo>
                  <a:pt x="88" y="142"/>
                  <a:pt x="87" y="145"/>
                  <a:pt x="86" y="147"/>
                </a:cubicBezTo>
                <a:cubicBezTo>
                  <a:pt x="84" y="149"/>
                  <a:pt x="82" y="150"/>
                  <a:pt x="79" y="150"/>
                </a:cubicBezTo>
                <a:cubicBezTo>
                  <a:pt x="77" y="150"/>
                  <a:pt x="75" y="150"/>
                  <a:pt x="73" y="150"/>
                </a:cubicBezTo>
                <a:cubicBezTo>
                  <a:pt x="41" y="150"/>
                  <a:pt x="14" y="176"/>
                  <a:pt x="14" y="209"/>
                </a:cubicBezTo>
                <a:cubicBezTo>
                  <a:pt x="14" y="241"/>
                  <a:pt x="41" y="268"/>
                  <a:pt x="73" y="268"/>
                </a:cubicBezTo>
                <a:cubicBezTo>
                  <a:pt x="73" y="268"/>
                  <a:pt x="73" y="268"/>
                  <a:pt x="73" y="26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参与生产计划制定，学习排程技巧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分析生产数据，优化生产效率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参观工业生产线，了解生产流程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实地操作机械设备，掌握操作技能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878294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004310" y="2997803"/>
            <a:ext cx="1607629" cy="160810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70117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96228" y="2997803"/>
            <a:ext cx="1607629" cy="16081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658606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4622" y="2997803"/>
            <a:ext cx="1607629" cy="160810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77994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5058" y="2997803"/>
            <a:ext cx="1607629" cy="16081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分组讨论，制定初步的生产计划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组织参观，初步了解生产线布局与设备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上机操作，熟悉机械操作规程与技巧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数据整理与分析，提出优化方案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在实训过程中，我们完成了产品的设计工作，通过市场调研和用户需求分析，确定了产品的功能和外观。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在制造环节，我们采用了先进的生产设备和工艺流程，确保产品的高品质和高效生产。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产品设计与制造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制造工艺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针对原有工艺流程的不足，我们进行了改进和创新，提高了生产效率和产品质量。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引入自动化设备和技术，减少了人工干预和操作，降低了生产成本和误差率。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采用了先进的质量检测设备和方法，对产品进行了全面检测，确保产品符合质量标准。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建立了完善的质量控制体系，对生产过程中的关键环节进行监控和调整，确保产品质量的稳定性和可靠性。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在实训过程中，我们根据团队成员的特长和任务需求进行了合理分工，充分发挥了每个人的优势。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通过有效的沟通交流，我们及时解决了工作中遇到的问题和困难，促进了团队的合作与协同。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https://d.book118.com/558014022063006027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2024-09-05T08:35:33.013</cp:lastPrinted>
  <dcterms:created xsi:type="dcterms:W3CDTF">2024-09-05T00:35:33Z</dcterms:created>
  <dcterms:modified xsi:type="dcterms:W3CDTF">2024-09-05T00:35:35Z</dcterms:modified>
</cp:coreProperties>
</file>