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042" r:id="rId2"/>
  </p:sldMasterIdLst>
  <p:notesMasterIdLst>
    <p:notesMasterId r:id="rId3"/>
  </p:notesMasterIdLst>
  <p:sldIdLst>
    <p:sldId id="259" r:id="rId4"/>
    <p:sldId id="262" r:id="rId5"/>
    <p:sldId id="264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tags" Target="tags/tag116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5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67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9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overrideClrMapping bg1="dk1" tx1="dk1" bg2="dk1" tx2="dk1" accent1="dk1" accent2="dk1" accent3="dk1" accent4="dk1" accent5="dk1" accent6="dk1" hlink="dk1" folHlink="dk1"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image" Target="../media/image1.png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image" Target="../media/image2.jpeg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tags" Target="../tags/tag4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tags" Target="../tags/tag37.xml" /><Relationship Id="rId8" Type="http://schemas.openxmlformats.org/officeDocument/2006/relationships/tags" Target="../tags/tag38.xml" /><Relationship Id="rId9" Type="http://schemas.openxmlformats.org/officeDocument/2006/relationships/image" Target="../media/image2.jpe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tags" Target="../tags/tag48.xml" /><Relationship Id="rId7" Type="http://schemas.openxmlformats.org/officeDocument/2006/relationships/tags" Target="../tags/tag49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tags" Target="../tags/tag5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7.xml" /><Relationship Id="rId2" Type="http://schemas.openxmlformats.org/officeDocument/2006/relationships/tags" Target="../tags/tag68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10" Type="http://schemas.openxmlformats.org/officeDocument/2006/relationships/tags" Target="../tags/tag84.xml" /><Relationship Id="rId11" Type="http://schemas.openxmlformats.org/officeDocument/2006/relationships/tags" Target="../tags/tag85.xml" /><Relationship Id="rId12" Type="http://schemas.openxmlformats.org/officeDocument/2006/relationships/tags" Target="../tags/tag86.xml" /><Relationship Id="rId13" Type="http://schemas.openxmlformats.org/officeDocument/2006/relationships/tags" Target="../tags/tag87.xml" /><Relationship Id="rId14" Type="http://schemas.openxmlformats.org/officeDocument/2006/relationships/tags" Target="../tags/tag88.xml" /><Relationship Id="rId15" Type="http://schemas.openxmlformats.org/officeDocument/2006/relationships/tags" Target="../tags/tag89.xml" /><Relationship Id="rId16" Type="http://schemas.openxmlformats.org/officeDocument/2006/relationships/tags" Target="../tags/tag90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78.xml" /><Relationship Id="rId3" Type="http://schemas.openxmlformats.org/officeDocument/2006/relationships/tags" Target="../tags/tag79.xml" /><Relationship Id="rId4" Type="http://schemas.openxmlformats.org/officeDocument/2006/relationships/image" Target="../media/image1.png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image" Target="../media/image2.jpeg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EEFB58-958A-4F30-B6A2-10A60D122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30A990-2850-4116-966C-0706253A91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650308-515B-42DE-A2B1-9386F3CC1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0545A3-B36D-4601-9C75-57F79895AF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1E9293-F66D-4D88-8F7D-7BCF6E669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7FB6D8-7A9F-4AEF-82EC-8144E456B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1A78FF4-539A-4D16-A573-37A9D1A6A9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55D19-8593-4E94-A75E-BB3832E52F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5D8B75C-6333-4446-85E9-1C389E622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16C63C-2245-4CE8-AEF0-7DFBD0AD5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2298E-CCA6-40F0-A7CE-7426790481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cxnSp>
        <p:nvCxnSpPr>
          <p:cNvPr id="3145731" name="直接连接符 17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21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22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3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666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68" name="矩形: 圆角 8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0" name="椭圆 9"/>
          <p:cNvSpPr/>
          <p:nvPr>
            <p:custDataLst>
              <p:tags r:id="rId9"/>
            </p:custDataLst>
          </p:nvPr>
        </p:nvSpPr>
        <p:spPr>
          <a:xfrm>
            <a:off x="450405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672" name="椭圆 25"/>
          <p:cNvSpPr/>
          <p:nvPr>
            <p:custDataLst>
              <p:tags r:id="rId10"/>
            </p:custDataLst>
          </p:nvPr>
        </p:nvSpPr>
        <p:spPr>
          <a:xfrm>
            <a:off x="14865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chemeClr val="bg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37" name="直接连接符 16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4" name="署名"/>
          <p:cNvSpPr txBox="1">
            <a:spLocks noGrp="1"/>
          </p:cNvSpPr>
          <p:nvPr>
            <p:ph type="body" idx="3"/>
            <p:custDataLst>
              <p:tags r:id="rId12"/>
            </p:custDataLst>
          </p:nvPr>
        </p:nvSpPr>
        <p:spPr>
          <a:xfrm>
            <a:off x="5806440" y="4565015"/>
            <a:ext cx="5532120" cy="127952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5806344" y="3570812"/>
            <a:ext cx="5518150" cy="54356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4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5806344" y="1303227"/>
            <a:ext cx="5532120" cy="220408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sz="54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1289050"/>
            <a:ext cx="1096899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</a:defRPr>
            </a:lvl2pPr>
            <a:lvl3pPr>
              <a:defRPr>
                <a:latin typeface="+mn-ea"/>
                <a:ea typeface="+mn-ea"/>
              </a:defRPr>
            </a:lvl3pPr>
            <a:lvl4pPr>
              <a:defRPr>
                <a:latin typeface="+mn-ea"/>
                <a:ea typeface="+mn-ea"/>
              </a:defRPr>
            </a:lvl4pPr>
            <a:lvl5pPr>
              <a:defRPr>
                <a:latin typeface="+mn-ea"/>
                <a:ea typeface="+mn-ea"/>
              </a:defRPr>
            </a:lvl5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8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9" name="直接连接符 6"/>
          <p:cNvCxnSpPr/>
          <p:nvPr>
            <p:custDataLst>
              <p:tags r:id="rId3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cxnSp>
        <p:nvCxnSpPr>
          <p:cNvPr id="3145741" name="直接连接符 8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6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16"/>
          <p:cNvCxnSpPr/>
          <p:nvPr>
            <p:custDataLst>
              <p:tags r:id="rId3"/>
            </p:custDataLst>
          </p:nvPr>
        </p:nvCxnSpPr>
        <p:spPr>
          <a:xfrm flipH="1" flipV="1">
            <a:off x="2926080" y="604911"/>
            <a:ext cx="0" cy="5627077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6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551815" y="1823085"/>
            <a:ext cx="2317115" cy="2828925"/>
          </a:xfrm>
          <a:prstGeom prst="rect">
            <a:avLst/>
          </a:prstGeom>
          <a:noFill/>
        </p:spPr>
        <p:txBody>
          <a:bodyPr vert="eaVert"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9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alpha val="71000"/>
                      </a:schemeClr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cxnSp>
        <p:nvCxnSpPr>
          <p:cNvPr id="3145747" name="直接连接符 17"/>
          <p:cNvCxnSpPr/>
          <p:nvPr>
            <p:custDataLst>
              <p:tags r:id="rId5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9" name="直接连接符 22"/>
          <p:cNvCxnSpPr/>
          <p:nvPr>
            <p:custDataLst>
              <p:tags r:id="rId6"/>
            </p:custDataLst>
          </p:nvPr>
        </p:nvCxnSpPr>
        <p:spPr>
          <a:xfrm>
            <a:off x="505167" y="567342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51" name="直接连接符 13"/>
          <p:cNvCxnSpPr/>
          <p:nvPr>
            <p:custDataLst>
              <p:tags r:id="rId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3" name="直接连接符 17"/>
          <p:cNvCxnSpPr/>
          <p:nvPr>
            <p:custDataLst>
              <p:tags r:id="rId2"/>
            </p:custDataLst>
          </p:nvPr>
        </p:nvCxnSpPr>
        <p:spPr>
          <a:xfrm>
            <a:off x="492369" y="62319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5" name="直接连接符 10"/>
          <p:cNvCxnSpPr/>
          <p:nvPr>
            <p:custDataLst>
              <p:tags r:id="rId3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57" name="直接连接符 22"/>
          <p:cNvCxnSpPr/>
          <p:nvPr>
            <p:custDataLst>
              <p:tags r:id="rId4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2587943" y="3900842"/>
            <a:ext cx="7016115" cy="1617307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3600" b="0" i="0" u="none" strike="noStrike" kern="1200" cap="none" spc="300" normalizeH="0" baseline="0" noProof="1" err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06" name="矩形: 圆角 5"/>
          <p:cNvSpPr/>
          <p:nvPr>
            <p:custDataLst>
              <p:tags r:id="rId6"/>
            </p:custDataLst>
          </p:nvPr>
        </p:nvSpPr>
        <p:spPr>
          <a:xfrm rot="16200000">
            <a:off x="4876165" y="328930"/>
            <a:ext cx="2439670" cy="403733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08" name="椭圆 8"/>
          <p:cNvSpPr/>
          <p:nvPr>
            <p:custDataLst>
              <p:tags r:id="rId7"/>
            </p:custDataLst>
          </p:nvPr>
        </p:nvSpPr>
        <p:spPr>
          <a:xfrm rot="16200000">
            <a:off x="4639945" y="1193165"/>
            <a:ext cx="155575" cy="162560"/>
          </a:xfrm>
          <a:prstGeom prst="ellipse">
            <a:avLst/>
          </a:prstGeom>
          <a:solidFill>
            <a:schemeClr val="bg2"/>
          </a:solidFill>
          <a:ln w="2857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0" name="VCG211375358076"/>
          <p:cNvSpPr/>
          <p:nvPr>
            <p:custDataLst>
              <p:tags r:id="rId8"/>
            </p:custDataLst>
          </p:nvPr>
        </p:nvSpPr>
        <p:spPr>
          <a:xfrm>
            <a:off x="4265295" y="1339850"/>
            <a:ext cx="3661410" cy="2063750"/>
          </a:xfrm>
          <a:prstGeom prst="roundRect">
            <a:avLst>
              <a:gd name="adj" fmla="val 50000"/>
            </a:avLst>
          </a:prstGeom>
          <a:blipFill>
            <a:blip r:embed="rId9"/>
            <a:stretch>
              <a:fillRect t="-329" b="-191002"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12" name="节编号"/>
          <p:cNvSpPr txBox="1">
            <a:spLocks noGrp="1"/>
          </p:cNvSpPr>
          <p:nvPr>
            <p:ph type="body" idx="1" hasCustomPrompt="1"/>
            <p:custDataLst>
              <p:tags r:id="rId10"/>
            </p:custDataLst>
          </p:nvPr>
        </p:nvSpPr>
        <p:spPr>
          <a:xfrm>
            <a:off x="5276215" y="1837055"/>
            <a:ext cx="1610995" cy="11811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9600" b="1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54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编号</a:t>
            </a:r>
            <a:endParaRPr>
              <a:sym typeface="+mn-ea"/>
            </a:endParaRPr>
          </a:p>
        </p:txBody>
      </p:sp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cxnSp>
        <p:nvCxnSpPr>
          <p:cNvPr id="3145759" name="直接连接符 10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20" name="正文"/>
          <p:cNvSpPr txBox="1">
            <a:spLocks noGrp="1"/>
          </p:cNvSpPr>
          <p:nvPr>
            <p:ph idx="3"/>
            <p:custDataLst>
              <p:tags r:id="rId2"/>
            </p:custDataLst>
          </p:nvPr>
        </p:nvSpPr>
        <p:spPr>
          <a:xfrm>
            <a:off x="640080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1289050"/>
            <a:ext cx="5176520" cy="496062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cxnSp>
        <p:nvCxnSpPr>
          <p:cNvPr id="3145761" name="直接连接符 14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2" name="正文"/>
          <p:cNvSpPr txBox="1">
            <a:spLocks noGrp="1"/>
          </p:cNvSpPr>
          <p:nvPr>
            <p:ph idx="5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6235065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608330" y="1353185"/>
            <a:ext cx="5342255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cxnSp>
        <p:nvCxnSpPr>
          <p:cNvPr id="3145763" name="直接连接符 6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48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0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pitchFamily="2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65" name="直接连接符 7"/>
          <p:cNvCxnSpPr/>
          <p:nvPr>
            <p:custDataLst>
              <p:tags r:id="rId1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0" name="副标题"/>
          <p:cNvSpPr txBox="1">
            <a:spLocks noGrp="1"/>
          </p:cNvSpPr>
          <p:nvPr>
            <p:ph type="body" idx="2" hasCustomPrompt="1"/>
            <p:custDataLst>
              <p:tags r:id="rId2"/>
            </p:custDataLst>
          </p:nvPr>
        </p:nvSpPr>
        <p:spPr>
          <a:xfrm>
            <a:off x="608400" y="1030605"/>
            <a:ext cx="10968990" cy="50355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330905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1">
                        <a:lumMod val="50000"/>
                      </a:schemeClr>
                    </a:gs>
                  </a:gsLst>
                  <a:lin ang="2700000" scaled="0"/>
                </a:gra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cxnSp>
        <p:nvCxnSpPr>
          <p:cNvPr id="3145767" name="直接连接符 11"/>
          <p:cNvCxnSpPr/>
          <p:nvPr>
            <p:custDataLst>
              <p:tags r:id="rId1"/>
            </p:custDataLst>
          </p:nvPr>
        </p:nvCxnSpPr>
        <p:spPr>
          <a:xfrm flipH="1">
            <a:off x="461890" y="4495"/>
            <a:ext cx="0" cy="6853555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69" name="直接连接符 10"/>
          <p:cNvCxnSpPr/>
          <p:nvPr>
            <p:custDataLst>
              <p:tags r:id="rId2"/>
            </p:custDataLst>
          </p:nvPr>
        </p:nvCxnSpPr>
        <p:spPr>
          <a:xfrm>
            <a:off x="492369" y="6295487"/>
            <a:ext cx="11183816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71" name="直接连接符 9"/>
          <p:cNvCxnSpPr/>
          <p:nvPr>
            <p:custDataLst>
              <p:tags r:id="rId3"/>
            </p:custDataLst>
          </p:nvPr>
        </p:nvCxnSpPr>
        <p:spPr>
          <a:xfrm>
            <a:off x="505167" y="574430"/>
            <a:ext cx="11686833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VCG41172951964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>
            <a:alphaModFix amt="14000"/>
          </a:blip>
          <a:srcRect b="5546"/>
          <a:stretch>
            <a:fillRect/>
          </a:stretch>
        </p:blipFill>
        <p:spPr>
          <a:xfrm>
            <a:off x="9565991" y="3138078"/>
            <a:ext cx="2627604" cy="3719922"/>
          </a:xfrm>
          <a:prstGeom prst="rect">
            <a:avLst/>
          </a:prstGeom>
        </p:spPr>
      </p:pic>
      <p:sp>
        <p:nvSpPr>
          <p:cNvPr id="1048780" name="VCG211375358076"/>
          <p:cNvSpPr/>
          <p:nvPr>
            <p:custDataLst>
              <p:tags r:id="rId6"/>
            </p:custDataLst>
          </p:nvPr>
        </p:nvSpPr>
        <p:spPr>
          <a:xfrm>
            <a:off x="1710690" y="994410"/>
            <a:ext cx="2967990" cy="4873625"/>
          </a:xfrm>
          <a:prstGeom prst="roundRect">
            <a:avLst>
              <a:gd name="adj" fmla="val 50000"/>
            </a:avLst>
          </a:prstGeom>
          <a:blipFill>
            <a:blip r:embed="rId7"/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2" name="矩形: 圆角 16"/>
          <p:cNvSpPr/>
          <p:nvPr>
            <p:custDataLst>
              <p:tags r:id="rId8"/>
            </p:custDataLst>
          </p:nvPr>
        </p:nvSpPr>
        <p:spPr>
          <a:xfrm>
            <a:off x="1553845" y="874395"/>
            <a:ext cx="3237865" cy="5131435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4" name="椭圆 17"/>
          <p:cNvSpPr/>
          <p:nvPr>
            <p:custDataLst>
              <p:tags r:id="rId9"/>
            </p:custDataLst>
          </p:nvPr>
        </p:nvSpPr>
        <p:spPr>
          <a:xfrm>
            <a:off x="4510405" y="1584960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sp>
        <p:nvSpPr>
          <p:cNvPr id="1048786" name="椭圆 18"/>
          <p:cNvSpPr/>
          <p:nvPr>
            <p:custDataLst>
              <p:tags r:id="rId10"/>
            </p:custDataLst>
          </p:nvPr>
        </p:nvSpPr>
        <p:spPr>
          <a:xfrm>
            <a:off x="1511935" y="4551045"/>
            <a:ext cx="154940" cy="154940"/>
          </a:xfrm>
          <a:prstGeom prst="ellipse">
            <a:avLst/>
          </a:prstGeom>
          <a:solidFill>
            <a:schemeClr val="accent1"/>
          </a:solidFill>
          <a:ln w="28575">
            <a:solidFill>
              <a:srgbClr val="F6FBF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pitchFamily="2" charset="-122"/>
            </a:endParaRPr>
          </a:p>
        </p:txBody>
      </p:sp>
      <p:cxnSp>
        <p:nvCxnSpPr>
          <p:cNvPr id="3145773" name="直接连接符 19"/>
          <p:cNvCxnSpPr/>
          <p:nvPr>
            <p:custDataLst>
              <p:tags r:id="rId11"/>
            </p:custDataLst>
          </p:nvPr>
        </p:nvCxnSpPr>
        <p:spPr>
          <a:xfrm flipH="1">
            <a:off x="11690254" y="574430"/>
            <a:ext cx="0" cy="628357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署名"/>
          <p:cNvSpPr txBox="1">
            <a:spLocks noGrp="1"/>
          </p:cNvSpPr>
          <p:nvPr>
            <p:ph type="body" idx="2"/>
            <p:custDataLst>
              <p:tags r:id="rId12"/>
            </p:custDataLst>
          </p:nvPr>
        </p:nvSpPr>
        <p:spPr>
          <a:xfrm>
            <a:off x="5807075" y="4437380"/>
            <a:ext cx="5518150" cy="135064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15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90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5793009" y="1584960"/>
            <a:ext cx="5532120" cy="2480842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8000" b="1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75000"/>
                      </a:schemeClr>
                    </a:gs>
                    <a:gs pos="100000">
                      <a:schemeClr val="accent1"/>
                    </a:gs>
                  </a:gsLst>
                  <a:lin ang="810000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92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4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1.xml" /><Relationship Id="rId13" Type="http://schemas.openxmlformats.org/officeDocument/2006/relationships/tags" Target="../tags/tag92.xml" /><Relationship Id="rId14" Type="http://schemas.openxmlformats.org/officeDocument/2006/relationships/tags" Target="../tags/tag93.xml" /><Relationship Id="rId15" Type="http://schemas.openxmlformats.org/officeDocument/2006/relationships/tags" Target="../tags/tag94.xml" /><Relationship Id="rId16" Type="http://schemas.openxmlformats.org/officeDocument/2006/relationships/tags" Target="../tags/tag95.xml" /><Relationship Id="rId17" Type="http://schemas.openxmlformats.org/officeDocument/2006/relationships/tags" Target="../tags/tag96.xml" /><Relationship Id="rId18" Type="http://schemas.openxmlformats.org/officeDocument/2006/relationships/tags" Target="../tags/tag97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0" y="961888"/>
            <a:ext cx="12192000" cy="0"/>
          </a:xfrm>
          <a:prstGeom prst="line">
            <a:avLst/>
          </a:pr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30" y="1359535"/>
            <a:ext cx="10968990" cy="480758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/>
            <a:r>
              <a:rPr lang="zh-CN" altLang="en-US"/>
              <a:t>三级</a:t>
            </a:r>
            <a:endParaRPr lang="zh-CN" altLang="en-US"/>
          </a:p>
          <a:p>
            <a:pPr marR="0" lvl="3"/>
            <a:r>
              <a:rPr lang="zh-CN" altLang="en-US"/>
              <a:t>四级</a:t>
            </a:r>
            <a:endParaRPr lang="zh-CN" altLang="en-US"/>
          </a:p>
          <a:p>
            <a:pPr marR="0"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14680" y="365126"/>
            <a:ext cx="10962640" cy="596762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032" r:id="rId2"/>
    <p:sldLayoutId id="2147497033" r:id="rId3"/>
    <p:sldLayoutId id="2147497034" r:id="rId4"/>
    <p:sldLayoutId id="2147497035" r:id="rId5"/>
    <p:sldLayoutId id="2147497036" r:id="rId6"/>
    <p:sldLayoutId id="2147497037" r:id="rId7"/>
    <p:sldLayoutId id="2147497038" r:id="rId8"/>
    <p:sldLayoutId id="2147497039" r:id="rId9"/>
    <p:sldLayoutId id="2147497040" r:id="rId10"/>
    <p:sldLayoutId id="214749704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1">
                  <a:lumMod val="50000"/>
                </a:schemeClr>
              </a:gs>
            </a:gsLst>
            <a:lin ang="2700000" scaled="0"/>
          </a:gradFill>
          <a:latin typeface="+mj-ea"/>
          <a:ea typeface="+mj-ea"/>
          <a:cs typeface="MiSans Normal" panose="00000500000000000000" pitchFamily="2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pitchFamily="2" charset="-122"/>
          <a:sym typeface="+mn-ea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pitchFamily="2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102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015033063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52" name="标题 7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3704"/>
          </a:bodyPr>
          <a:lstStyle/>
          <a:p>
            <a:r>
              <a:rPr lang="zh-CN" altLang="en-US"/>
              <a:t>小班语言活动聪明的小白兔教案反思</a:t>
            </a:r>
            <a:endParaRPr lang="zh-CN" altLang="en-US"/>
          </a:p>
        </p:txBody>
      </p:sp>
    </p:spTree>
    <p:custDataLst>
      <p:tags r:id="rId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标题 1"/>
          <p:cNvSpPr>
            <a:spLocks noGrp="1"/>
          </p:cNvSpPr>
          <p:nvPr>
            <p:ph type="title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0" name="序号"/>
          <p:cNvSpPr txBox="1"/>
          <p:nvPr>
            <p:custDataLst>
              <p:tags r:id="rId4"/>
            </p:custDataLst>
          </p:nvPr>
        </p:nvSpPr>
        <p:spPr>
          <a:xfrm>
            <a:off x="334200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01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5"/>
            </p:custDataLst>
          </p:nvPr>
        </p:nvSpPr>
        <p:spPr>
          <a:xfrm>
            <a:off x="428498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添加目录文本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4" name="序号"/>
          <p:cNvSpPr txBox="1"/>
          <p:nvPr>
            <p:custDataLst>
              <p:tags r:id="rId6"/>
            </p:custDataLst>
          </p:nvPr>
        </p:nvSpPr>
        <p:spPr>
          <a:xfrm>
            <a:off x="7534275" y="133921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02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7"/>
            </p:custDataLst>
          </p:nvPr>
        </p:nvSpPr>
        <p:spPr>
          <a:xfrm>
            <a:off x="8477250" y="104902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活动目标达成情况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28" name="序号"/>
          <p:cNvSpPr txBox="1"/>
          <p:nvPr>
            <p:custDataLst>
              <p:tags r:id="rId8"/>
            </p:custDataLst>
          </p:nvPr>
        </p:nvSpPr>
        <p:spPr>
          <a:xfrm>
            <a:off x="334200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03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9"/>
            </p:custDataLst>
          </p:nvPr>
        </p:nvSpPr>
        <p:spPr>
          <a:xfrm>
            <a:off x="428498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活动过程回顾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10"/>
            </p:custDataLst>
          </p:nvPr>
        </p:nvSpPr>
        <p:spPr>
          <a:xfrm>
            <a:off x="7534275" y="3003550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04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11"/>
            </p:custDataLst>
          </p:nvPr>
        </p:nvSpPr>
        <p:spPr>
          <a:xfrm>
            <a:off x="8477250" y="2713355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活动亮点分析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6" name="序号"/>
          <p:cNvSpPr txBox="1"/>
          <p:nvPr>
            <p:custDataLst>
              <p:tags r:id="rId12"/>
            </p:custDataLst>
          </p:nvPr>
        </p:nvSpPr>
        <p:spPr>
          <a:xfrm>
            <a:off x="334200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05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38" name="标题"/>
          <p:cNvSpPr txBox="1"/>
          <p:nvPr>
            <p:custDataLst>
              <p:tags r:id="rId13"/>
            </p:custDataLst>
          </p:nvPr>
        </p:nvSpPr>
        <p:spPr>
          <a:xfrm>
            <a:off x="428498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活动不足与改进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0" name="序号"/>
          <p:cNvSpPr txBox="1"/>
          <p:nvPr>
            <p:custDataLst>
              <p:tags r:id="rId14"/>
            </p:custDataLst>
          </p:nvPr>
        </p:nvSpPr>
        <p:spPr>
          <a:xfrm>
            <a:off x="7534275" y="4667885"/>
            <a:ext cx="685165" cy="685165"/>
          </a:xfrm>
          <a:prstGeom prst="ellipse">
            <a:avLst/>
          </a:prstGeom>
          <a:noFill/>
          <a:ln w="12700"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00" b="1">
                <a:solidFill>
                  <a:schemeClr val="accent1"/>
                </a:solidFill>
                <a:latin typeface="+mj-ea"/>
                <a:ea typeface="+mj-ea"/>
                <a:cs typeface="MiSans Normal" panose="00000500000000000000" pitchFamily="2" charset="-122"/>
              </a:rPr>
              <a:t>06</a:t>
            </a:r>
            <a:endParaRPr lang="en-US" sz="2000" b="1">
              <a:solidFill>
                <a:schemeClr val="accent1"/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  <p:sp>
        <p:nvSpPr>
          <p:cNvPr id="1048842" name="标题"/>
          <p:cNvSpPr txBox="1"/>
          <p:nvPr>
            <p:custDataLst>
              <p:tags r:id="rId15"/>
            </p:custDataLst>
          </p:nvPr>
        </p:nvSpPr>
        <p:spPr>
          <a:xfrm>
            <a:off x="8477250" y="4377690"/>
            <a:ext cx="3056890" cy="12446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zh-CN" altLang="en-US" sz="2400" spc="300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Normal" panose="00000500000000000000" pitchFamily="2" charset="-122"/>
              </a:rPr>
              <a:t>活动反思与总结</a:t>
            </a:r>
            <a:endParaRPr lang="zh-CN" altLang="en-US" sz="2400" spc="300">
              <a:solidFill>
                <a:schemeClr val="tx1">
                  <a:lumMod val="75000"/>
                  <a:lumOff val="25000"/>
                </a:schemeClr>
              </a:solidFill>
              <a:latin typeface="+mj-ea"/>
              <a:ea typeface="+mj-ea"/>
              <a:cs typeface="MiSans Normal" panose="00000500000000000000" pitchFamily="2" charset="-122"/>
            </a:endParaRPr>
          </a:p>
        </p:txBody>
      </p:sp>
    </p:spTree>
    <p:custDataLst>
      <p:tags r:id="rId16"/>
    </p:custData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https://d.book118.com/558015033063006026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具体内容，简明扼要的阐述您的观点。根据需要可酌情增减文字，以便观者准确的理解您传达的思想。 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根据需要可酌情增减文字，以便观者准确的理解您传达的思想。单击此处添加文本具体内容，简明扼要的阐述您的观点。"/>
  <p:tag name="KSO_WM_UNIT_SUBTYPE" val="a"/>
  <p:tag name="KSO_WM_UNIT_TYPE" val="f"/>
  <p:tag name="KSO_WM_UNIT_VALUE" val="6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6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壳儿"/>
  <p:tag name="KSO_WM_UNIT_SUBTYPE" val="b"/>
  <p:tag name="KSO_WM_UNIT_TYPE" val="f"/>
  <p:tag name="KSO_WM_UNIT_VALUE" val="6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SLIDE_CONTENT_AREA" val="{&quot;left&quot;:&quot;413.45&quot;,&quot;top&quot;:&quot;89.95&quot;,&quot;width&quot;:&quot;493.5&quot;,&quot;height&quot;:&quot;323.95&quot;}"/>
  <p:tag name="KSO_WM_SLIDE_ID" val="custom2023028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  <p:tag name="KSO_WM_TEMPLATE_THUMBS_INDEX" val="1、9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1,&quot;width&quot;:645.0500000000001}"/>
  <p:tag name="KSO_WM_TAG_VERSION" val="1.0"/>
  <p:tag name="KSO_WM_TEMPLATE_CATEGORY" val="custom"/>
  <p:tag name="KSO_WM_TEMPLATE_INDEX" val="20230280"/>
  <p:tag name="KSO_WM_UNIT_COMPATIBLE" val="0"/>
  <p:tag name="KSO_WM_UNIT_DIAGRAM_ISNUMVISUAL" val="0"/>
  <p:tag name="KSO_WM_UNIT_DIAGRAM_ISREFERUNIT" val="0"/>
  <p:tag name="KSO_WM_UNIT_HIGHLIGHT" val="0"/>
  <p:tag name="KSO_WM_UNIT_ID" val="custom2023028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文本"/>
  <p:tag name="KSO_WM_UNIT_TYPE" val="l_h_a"/>
  <p:tag name="KSO_WM_UNIT_VALUE" val="40"/>
</p:tagLst>
</file>

<file path=ppt/tags/tag11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0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80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116">
      <a:dk1>
        <a:srgbClr val="000000"/>
      </a:dk1>
      <a:lt1>
        <a:srgbClr val="FFFFFF"/>
      </a:lt1>
      <a:dk2>
        <a:srgbClr val="1F4A2C"/>
      </a:dk2>
      <a:lt2>
        <a:srgbClr val="F1F9F3"/>
      </a:lt2>
      <a:accent1>
        <a:srgbClr val="80B0B2"/>
      </a:accent1>
      <a:accent2>
        <a:srgbClr val="789FB8"/>
      </a:accent2>
      <a:accent3>
        <a:srgbClr val="6F8EBE"/>
      </a:accent3>
      <a:accent4>
        <a:srgbClr val="9FC597"/>
      </a:accent4>
      <a:accent5>
        <a:srgbClr val="94B77F"/>
      </a:accent5>
      <a:accent6>
        <a:srgbClr val="7EA560"/>
      </a:accent6>
      <a:hlink>
        <a:srgbClr val="0563C1"/>
      </a:hlink>
      <a:folHlink>
        <a:srgbClr val="954D72"/>
      </a:folHlink>
    </a:clrScheme>
    <a:fontScheme name="自定义 47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16</Paragraphs>
  <Slides>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10">
      <vt:lpstr>Arial</vt:lpstr>
      <vt:lpstr>Calibri</vt:lpstr>
      <vt:lpstr>汉仪书宋二简</vt:lpstr>
      <vt:lpstr>MiSans Normal</vt:lpstr>
      <vt:lpstr>Wingdings</vt:lpstr>
      <vt:lpstr>Calibri Light</vt:lpstr>
      <vt:lpstr>Office Theme</vt:lpstr>
      <vt:lpstr>小班语言活动聪明的小白兔教案反思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2024-09-03T18:36:59.717</cp:lastPrinted>
  <dcterms:created xsi:type="dcterms:W3CDTF">2024-09-03T10:36:59Z</dcterms:created>
  <dcterms:modified xsi:type="dcterms:W3CDTF">2024-09-03T10:37:01Z</dcterms:modified>
</cp:coreProperties>
</file>