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27BB1-8586-4DFC-8F0A-1BE262873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A0DFD-AC3A-407B-BECC-0F02CBEB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E47C4-CB34-49A3-8676-3AACB7316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2B46B-D598-4548-B9A6-06103B638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B362EF-3E8C-4BEE-8E0F-FC06CC1A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D6129A-CC25-4B03-AC98-899D9FF00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ED76B-EC26-4F37-AE83-06B189797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C8F34-97B2-4E47-BA34-19907B738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F4033-67D4-4C75-B61A-1634B646B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67BC9-C552-4038-8FB9-73EBB60BD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E5B3A-28D0-4D82-9E5F-0B29C2CA3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6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16014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56.教师岗位能力标准的培训与落实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教师岗位能力标准概述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落实措施与保障机制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成效评估与持续改进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提升教师教育教学能力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通过制定和实施教师岗位能力标准，促进教师专业发展，提高教育教学质量和效益。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适应教育改革发展需要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当前，我国正处于教育改革发展的关键时期，需要建立一支高素质、专业化的教师队伍，以支撑和推动教育事业的持续发展。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通过明确教师岗位能力标准，确保所有教师都能够获得必要的培训和支持，从而提高他们的教学水平和能力，促进教育公平。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教师岗位能力标准的制定过程和实施情况。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教师岗位能力标准与教学实践的结合情况。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教师培训的内容、方式、效果及评估。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教师岗位能力标准实施中存在的问题及改进措施。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教师岗位能力标准概述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包括教师的职业道德、学科知识、教育教学能力、学生指导能力、组织协调能力、自我发展能力等多个方面。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教师岗位能力标准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指教师在教育教学工作中所应具备的知识、技能、态度和价值观等方面的基本要求，是评价教师专业水平的重要参考。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我国已经制定了多个层次的教师岗位能力标准，如中小学教师专业标准、幼儿园教师专业标准等，不断完善教师职业发展和评价体系。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许多发达国家都建立了完善的教师岗位能力标准体系，如美国制定了各州通用的教师教学能力标准，英国制定了教师专业标准框架等，旨在提高教师教学质量和水平。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通过制定和实施教师岗位能力标准，可以引导教师不断学习和进步，提高教师的专业素养和教育教学能力。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教师岗位能力标准的实施，有助于规范教师的教育教学行为，提高教师的教学水平和学生的学习效果。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推动教育改革发展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教师岗位能力标准是教育改革发展的重要支撑，可以为教育政策的制定和实施提供科学依据，推动教育的公平、优质和可持续发展。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教育科研能力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引导教师积极参与教育科研，提高教师的科研能力和水平。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心理健康教育与辅导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培训教师心理健康知识和心理辅导技能，提高教师对学生心理健康的关注和应对能力。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包括教学设计、教学实施、教学评价等，提高教师的教育教学能力。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教育理念与师德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培训教师正确的教育观、学生观和师德，提高教师的职业道德水平。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教育法律法规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让教师了解国家教育法律法规，提高依法治教的能力。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通过专家讲座、案例分析、互动研讨等方式，对教师进行集中培训。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校本研修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以学校为单位，组织教师进行校本研修，结合学校实际和教师需求，制定个性化的研修计划。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利用网络平台和资源，组织教师进行在线学习，提供多样化的学习资源和学习方式。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实践锻炼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通过教学观摩、教学实习、课题研究等方式，让教师在实践中锻炼和提高自己的能力。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合理安排培训时间和培训内容，确保培训与教师工作和学习不冲突，同时保证培训效果和质量。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根据教师需求和实际情况，制定灵活的培训周期，可以是短期集中培训，也可以是长期分阶段培训。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对参加培训的教师进行考核，确保教师真正掌握培训内容和技能，同时为教师提供反馈和建议，帮助教师进一步提高自己的能力。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3000" b="13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培训周期与安排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落实措施与保障机制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根据教师岗位能力标准，制定具体的培训目标，明确各项能力的培训要求和达标标准。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编制培训材料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结合学校实际情况和教师实际需求，制定切实可行的培训计划，包括培训内容、时间、方式等。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根据培训计划，组织专业人员编写或选择适合的培训材料，确保培训内容的科学性和实用性。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制定实施细则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https://d.book118.com/558016014053006045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2024-09-25T20:32:48.755</cp:lastPrinted>
  <dcterms:created xsi:type="dcterms:W3CDTF">2024-09-25T12:32:48Z</dcterms:created>
  <dcterms:modified xsi:type="dcterms:W3CDTF">2024-09-25T12:32:50Z</dcterms:modified>
</cp:coreProperties>
</file>