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3478-A429-46B1-944A-C5D27A91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9FE15-DBB1-42AA-BCCC-16ECC1176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CAA60-497F-482F-8D18-C667D499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AE2DF-8AE1-4A70-9C4D-316D3DBC1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37701-CB74-415F-941D-558589897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F0000-7676-428F-A1F3-AC69A366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E3D3C-B711-4881-9B56-61DD62C3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42AAF-1755-4ED7-929D-BC3BD5B4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CA19E-97D6-4AC5-867C-5D236525A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6C370-AB5F-4D36-8071-BF67BD84E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52CEB-E651-4576-907E-155309BE1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0024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幼儿园生活课预防烧烫伤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烧烫伤的原因及类型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幼儿园生活课中的预防措施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紧急处理与就医指导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家长与幼儿园的共同责任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6875" r="68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2000" b="120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542" r="165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幼儿园生活课预防烧烫伤：本课程旨在向幼儿园小朋友介绍烧烫伤的危害及预防措施，通过生动有趣的故事和互动游戏，引导孩子们树立安全意识，学会自我保护。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烧烫伤会对皮肤造成不同程度的伤害，轻则红肿、疼痛，重则起泡、脱皮，甚至危及生命。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烧烫伤会给孩子们带来恐惧和不安，影响他们的心理健康和成长。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烧烫伤的治疗和康复需要家庭和社会的支持和照顾，给家庭和社会带来一定的负担。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烧烫伤的危害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烧烫伤的原因及类型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幼儿在玩耍过程中，无意间接触到热水、热锅、暖气等高温物体，导致烧烫伤。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4" r="180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接触高温物体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幼儿园内或家中发生意外事故，如火灾、爆炸等，导致幼儿烧烫伤。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意外事故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幼儿在饮食过程中，不小心接触到热汤、热水等，导致烧烫伤。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类型介绍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轻度烧烫伤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皮肤出现轻微红肿、疼痛、无水疱，一般无需特殊处理，可自行愈合。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中度烧烫伤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皮肤出现明显红肿、疼痛剧烈、出现水疱，需要进行清创、包扎等处理。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重度烧烫伤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皮肤出现焦痂、痛觉消失、出现大量水疱，需要立即就医，进行手术治疗。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加强看护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90" r="23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教育幼儿了解烧烫伤的危险，提高安全意识，学会自我保护。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幼儿园应定期检查热水、热锅等高温物体是否安全，防止意外发生。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教育幼儿正确饮食，避免在饮食过程中接触到高温液体。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幼儿园应加强看护，确保幼儿在安全范围内活动，防止意外事故的发生。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幼儿园生活课中的预防措施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https://d.book118.com/558020024004006025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2024-09-01T10:04:29.820</cp:lastPrinted>
  <dcterms:created xsi:type="dcterms:W3CDTF">2024-09-01T02:04:29Z</dcterms:created>
  <dcterms:modified xsi:type="dcterms:W3CDTF">2024-09-01T02:04:31Z</dcterms:modified>
</cp:coreProperties>
</file>