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0F8AF-0A7A-49F8-9EB4-2EF4E48E2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FC829-DE3C-497C-AA22-E66BC2518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10183-0988-46BB-9838-87489A45F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68B93-F509-49AE-85B7-68B1271CB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548FC9-05DB-43CD-B572-4756F4489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35ADFB-89A6-4AE9-AFA1-403B53B93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E6A739-F74D-4BC2-A5FD-9BB5D44F1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32945-22FE-4FC7-8C4B-8E75F934C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68BB7-1566-42FD-A2BB-0ED4CD168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3F346-C4AB-44E7-A85B-F9D4E2390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7098B-8631-401D-AB65-AC65AA759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20134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搬迁安置方案可行性可靠性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方案可靠性分析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城市发展需求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随着城市化的快速发展，城市更新和改造成为必然趋势，搬迁安置作为城市更新的重要环节，旨在改善居民生活环境和提高城市品质。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政府出台相关政策法规，为搬迁安置工作提供政策支持和法律依据，确保搬迁安置工作的合法性和规范性。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706" r="347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95" r="322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本方案旨在确保搬迁安置工作的顺利进行，保障居民的合法权益和生活质量，促进城市的可持续发展。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本方案包括搬迁范围、安置方式、补偿标准、实施步骤等方面的内容，涵盖了搬迁安置工作的全过程。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方案可行性分析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现有技术水平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评估现有技术水平是否能够支持搬迁安置方案的实施，包括设备、材料、工艺等方面。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技术实施难度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分析搬迁安置方案实施过程中可能遇到的技术难题和解决方案。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技术替代方案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考虑是否有其他技术替代方案，以及其优缺点和可行性。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估算搬迁安置方案所需的投资成本，包括设备购置、人力投入、物资消耗等方面。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投资成本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评估搬迁安置方案实施后可能带来的经济效益，如生产效率提高、成本降低等。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进行财务分析，包括盈利能力、偿债能力等方面的评估。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分析搬迁安置方案可能对当地社会产生的影响，如人口流动、社区关系等。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社会接受度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法律法规符合性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调查当地社会对搬迁安置方案的接受程度，了解民众意见和反馈。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评估搬迁安置方案是否符合相关法律法规和政策要求。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社会可行性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方案可靠性分析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https://d.book118.com/558020134116006034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2024-09-13T06:38:00.466</cp:lastPrinted>
  <dcterms:created xsi:type="dcterms:W3CDTF">2024-09-12T22:38:00Z</dcterms:created>
  <dcterms:modified xsi:type="dcterms:W3CDTF">2024-09-12T22:38:02Z</dcterms:modified>
</cp:coreProperties>
</file>