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F3F21-CF77-4C7C-8A1C-6396505AD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58FB5-3AA1-4DE3-B7FE-D9310ACCE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4FC7E-94DC-41D7-8B93-2036265E8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13AD0-8C12-4667-9C9C-30554E789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8C61D-6170-4D88-8726-4C2879C99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82D53A-438F-45D3-935F-25C9AEEB5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DDCD04-0D85-4F1B-A7C9-753B01D3B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A57484-48F7-46FB-9E82-2CDB2547C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D2480-C039-4ADD-9EA3-69ABA8B18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82267-E565-4038-85CB-406058B2E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DE0B3-7E78-4A89-9F2C-BCE5B2BF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2100606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项目管理的概论及其应用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项目管理的定义与特点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项目管理的基本理论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项目管理方法与工具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项目管理应用与实践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项目管理与企业战略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项目管理与个人发展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项目是一种临时性工作，具有明确的目标、预算和时间表，旨在为特定组织提供独特的产品、服务或成果。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项目管理是运用知识、技能、工具和技术，在项目活动中实现项目干系人需求和期望的过程。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项目与项目管理的基本概念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项目管理始终以实现项目目标为核心，确保项目按计划进行并满足干系人的需求。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项目管理需要协调不同部门和团队，确保资源、信息和任务得到有效整合。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项目管理的特点与原则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灵活性：项目管理需适应项目环境的变化，及时调整计划和策略，以应对不可预见的风险和挑战。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967" b="79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项目管理的特点与原则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项目管理追求整体最优，而非局部最优，确保项目各要素之间的协调和平衡。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整体最优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项目管理强调风险管理，通过识别、评估和控制风险，降低项目失败的风险。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项目管理重视沟通协调，确保项目干系人之间的信息传递及时、准确，促进团队协作。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项目管理的特点与原则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项目生命周期指从项目开始到结束所经历的阶段序列，包括项目启动、规划、执行、监控和收尾等阶段。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项目管理过程包括项目整体管理、范围管理、时间管理、成本管理、质量管理、人力资源管理、采购管理和风险管理等。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项目生命周期与管理过程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项目管理的基本理论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项目管理知识体系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项目管理知识体系概述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项目管理知识体系是项目管理领域的知识集合，包括项目管理的基本概念、原理、方法和工具等。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项目管理知识体系框架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项目管理知识体系框架是一个层次化的结构，将项目管理知识划分为多个领域和过程组，有助于项目经理系统地掌握项目管理知识。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项目管理知识体系的应用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项目管理知识体系的应用包括项目规划、执行、监控和收尾等阶段，为项目经理提供了一套完整的管理方法和工具。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项目管理成熟度模型概述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项目管理成熟度模型是一种评估项目管理能力和水平的框架，通过评估组织在项目管理方面的能力、过程和结果等方面的表现，帮助组织不断提升项目管理水平。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常见的项目管理成熟度模型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常见的项目管理成熟度模型包括CMMI、OPM3等，这些模型将组织在项目管理方面的能力划分为不同的等级，帮助组织识别自身的优势和不足，制定改进计划。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项目管理成熟度模型的应用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项目管理成熟度模型的应用包括评估组织的项目管理能力、制定改进计划、监控改进过程和结果等方面的应用，有助于组织不断提升项目管理水平。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项目管理成熟度模型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项目管理原则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项目管理原则是指导项目经理进行项目管理的准则和规范，包括项目目标明确、项目计划周密、资源保障充分、风险管理有效等方面的原则。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项目管理理念是项目管理的核心价值观和思维方式，包括以客户为中心、追求卓越、注重沟通和协作等方面的理念。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项目管理原则与理念的应用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项目管理原则与理念的应用贯穿于项目管理的全过程，指导项目经理制定项目计划、分配资源、管理风险等方面的工作，有助于确保项目的顺利实施和成功完成。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项目管理原则与理念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项目管理方法与工具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项目管理方法论是指导项目管理实践的理论框架，它提供了一套系统的方法和工具，帮助项目团队有效地规划、执行和监控项目。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项目管理方法论概述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项目管理方法论能够帮助项目团队提高项目成功率，降低项目风险，提高资源利用效率，实现项目目标。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项目管理方法论的重要性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常见的项目管理方法论包括敏捷项目管理、项目管理知识体系（PMBOK）等。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常见的项目管理方法论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项目管理方法论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https://d.book118.com/558021006064006030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2024-09-06T23:49:57.122</cp:lastPrinted>
  <dcterms:created xsi:type="dcterms:W3CDTF">2024-09-06T15:49:57Z</dcterms:created>
  <dcterms:modified xsi:type="dcterms:W3CDTF">2024-09-06T15:49:59Z</dcterms:modified>
</cp:coreProperties>
</file>