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16A4-1FB1-4B6F-BBB9-32162D22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8FCDF-92DE-4C67-BC67-CC050AF88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A7CE8-1C44-4B35-ACAD-B5CDB39B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B0E39-8A69-4F23-8912-4E64A00A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216D9-E6E8-4726-8DAA-B8F693C7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BC6E7-B683-4192-A578-1C2E8327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9B7C6-9F12-47AD-99C7-CFFCA248B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95429-ED81-416C-A7B1-132732AEF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86C20-CDE2-4911-931D-2F1AA6E0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D096-4519-4FB0-8381-0E232EEB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0FA17-56F5-4628-B292-535A6B06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103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认知障碍是指个体在记忆、思维、判断、学习等方面出现障碍，影响日常生活和社交能力。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认知障碍主要分为轻度认知障碍和痴呆两大类，痴呆是认知障碍的严重阶段。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易怒、焦虑、抑郁等情绪波动。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判断力下降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难以做出正确判断和决策，对危险和风险缺乏认识。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难以集中精力完成任务，容易分心。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难以记住新信息或回忆旧信息，忘记重要事件和日常活动。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语言和沟通困难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表达不清、词不达意、无法理解复杂语句等。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认知障碍的病因多种多样，包括遗传、环境、生活习惯等多种因素。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认知障碍会对患者的生活质量、社交能力、工作能力等方面产生严重影响，同时也给家庭和社会带来负担。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日常生活照顾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通过日常生活的细心照顾，如饮食、穿衣、卫生等，可以改善病人的生活质量，让他们保持舒适和干净。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认知障碍患者常常伴随着焦虑、抑郁等心理问题，提供心理支持和安慰可以帮助他们缓解情绪，提高生活质量。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938" r="18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定期检查病人的身体状况，及早发现并处理可能的并发症，如感染、营养不良等。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指导病人保持良好的生活习惯，如合理饮食、适量运动等，有助于预防并发症的发生。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提供专业的护理服务，如康复训练、生活技能培训等，可以帮助家庭成员更好地照顾病人，减轻他们的负担。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利用社区资源为患者提供各种支持，如日间照料、短期假期服务等，可以让家庭成员有更多的时间和空间处理自己的事务。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消除家居环境中的危险因素，如锐利的边角、易碎的物品等，确保病人安全。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24小时陪护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对于有走失风险的病人，应安排专人24小时陪护，防止病人走失或发生意外。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确保病人按时、按量服用药物，避免错服、漏服等情况发生。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https://d.book118.com/558021037033006035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2024-09-13T23:09:20.169</cp:lastPrinted>
  <dcterms:created xsi:type="dcterms:W3CDTF">2024-09-13T15:09:20Z</dcterms:created>
  <dcterms:modified xsi:type="dcterms:W3CDTF">2024-09-13T15:09:21Z</dcterms:modified>
</cp:coreProperties>
</file>