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A64D1-D8C0-415B-BD4A-A236CAD8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3CE6F-BF62-4C50-B72A-780D7F8A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ECCCA-BCF8-4B46-A51D-CE5B138D2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A4CA1-1D0C-4ADA-A36D-0422F07D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8D47D-63A3-4247-BB9B-9A75990B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737EB-65E0-42CE-884A-8089E10B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C86DB-F870-4923-8AE9-A8D73001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0854-0A74-40C2-B664-27171FEF5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0DC2F-7907-4BE5-97C4-3E4E2EAC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946DA-0E2F-46C4-9939-457F8A84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58C8F-31FB-4980-A5B9-21EBBD4E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10770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护理新型实用专利的申请流程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护理新型实用专利的审查与授权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护理新型实用专利的保护与维权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护理新型实用专利的转化与运用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护理新型实用专利概述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护理新型实用专利的申请流程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确定发明内容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明确发明内容，确定是否符合实用专利的申请条件。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进行专利检索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通过专利数据库或专利局网站进行相关专利检索，了解现有技术情况。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确定保护范围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根据发明内容，确定申请的保护范围，为后续申请文件撰写提供依据。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申请前的准备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撰写说明书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详细描述发明内容、技术方案、技术优势和技术效果，提供附图和实施方式。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撰写权利要求书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明确提出权利要求，确定保护范围。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校对申请文件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仔细校对申请文件，确保内容准确无误。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申请文件的撰写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申请被受理并公开，进入审查阶段。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受理与公开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实质审查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授权或驳回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审查结果为授权或驳回，若被驳回可进行复审或上诉。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将申请文件提交至国家知识产权局或地方知识产权局。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审查员对申请进行实质审查，核实是否符合专利法规定。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申请提交后的流程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确保申请文件符合专利法及其实施细则的要求。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审查员提出审查意见后，需在规定时间内进行答复。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及时答复审查意见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获得专利授权后，需按时缴纳年费，确保专利有效。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维护专利权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护理新型实用专利的审查与授权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申请文件完整性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审查申请文件是否齐全，是否符合规定的格式要求。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专利名称和摘要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对专利名称和摘要进行规范性审查，确保其准确反映专利的技术内容。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申请日和申请人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确认申请日是否在优先权期限内，以及申请人是否符合资格要求。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初步审查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新颖性审查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对比现有技术，判断申请专利的技术方案是否具有新颖性。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实用性审查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评估申请专利的技术方案是否具有实用性，能否在实际应用中实现预期效果。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对比现有技术，判断申请专利的技术方案是否具有创造性。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实质审查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经过实质审查后，如果申请专利符合要求，将授予专利权。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授权决定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获得专利权后，将颁发专利证书，作为权利人享有专利权的法律凭证。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专利证书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权利要求书是确定专利保护范围的重要文件，需明确指出专利权的保护范围。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权利要求书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授权与证书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https://d.book118.com/558021077046006026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2024-09-03T12:17:13.783</cp:lastPrinted>
  <dcterms:created xsi:type="dcterms:W3CDTF">2024-09-03T04:17:13Z</dcterms:created>
  <dcterms:modified xsi:type="dcterms:W3CDTF">2024-09-03T04:17:15Z</dcterms:modified>
</cp:coreProperties>
</file>