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9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3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D82C6-11EF-40A4-80E7-94F7C9571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ECBC4-7204-4CFD-AE1C-4337EA2ED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C5949-B7B7-4BD6-837E-9A55E4CB3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EBB0A-7447-4F0E-99BB-4FA45913E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EA0D31-28DC-48A8-947C-312EF7EB0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420AD7-5FBC-4C6B-A2B4-F36445F6D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C0A34-7327-45C0-A5E2-95FC8DB38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9AF45-06B9-45B7-91F4-ED7FF80F2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70A4D-235D-48E8-B086-DAD4C54AC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6F7D7-450C-45E8-9705-1ADD9D2FD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E368D-B2CD-4208-B2E1-5FCBC1512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089" r:id="rId2"/>
    <p:sldLayoutId id="2147487090" r:id="rId3"/>
    <p:sldLayoutId id="2147487091" r:id="rId4"/>
    <p:sldLayoutId id="2147487092" r:id="rId5"/>
    <p:sldLayoutId id="2147487093" r:id="rId6"/>
    <p:sldLayoutId id="2147487094" r:id="rId7"/>
    <p:sldLayoutId id="2147487095" r:id="rId8"/>
    <p:sldLayoutId id="2147487096" r:id="rId9"/>
    <p:sldLayoutId id="2147487097" r:id="rId10"/>
    <p:sldLayoutId id="214748709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22004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EP7软件安装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EP7软件介绍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EP7软件安装前的准备工作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EP7软件的安装步骤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EP7软件的使用方法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EP7软件的常见问题及解决方案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EP7软件介绍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EP7软件的特点</a:t>
            </a:r>
            <a:endParaRPr lang="zh-CN" altLang="en-US"/>
          </a:p>
        </p:txBody>
      </p:sp>
      <p:sp>
        <p:nvSpPr>
          <p:cNvPr id="10491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稳定性高：运行稳定，不易崩溃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界面简洁：易于操作，易于理解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功能强大：支持多种文件格式，支持多种操作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兼容性好：支持多种操作系统，支持多种硬件配置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EP7软件的功能</a:t>
            </a:r>
            <a:endParaRPr lang="zh-CN" altLang="en-US"/>
          </a:p>
        </p:txBody>
      </p:sp>
      <p:sp>
        <p:nvSpPr>
          <p:cNvPr id="10492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提供全面的项目管理功能，包括任务分配、进度跟踪、风险管理等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支持多种文件格式的导入和导出，如Word、Excel、PDF等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提供强大的数据分析和报告功能，帮助用户更好地理解和分析项目数据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提供用户友好的界面和操作流程，易于上手和使用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EP7软件的应用领域</a:t>
            </a:r>
            <a:endParaRPr lang="zh-CN" altLang="en-US"/>
          </a:p>
        </p:txBody>
      </p:sp>
      <p:sp>
        <p:nvSpPr>
          <p:cNvPr id="10492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企业级应用：企业内部管理、流程控制、数据分析等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医疗领域：病历管理、医疗数据分析、远程医疗等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政府领域：政务管理、公共服务、数据共享等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教育领域：教学管理、课程设计、在线学习等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8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EP7软件安装前的准备工作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硬件要求</a:t>
            </a:r>
            <a:endParaRPr lang="zh-CN" altLang="en-US"/>
          </a:p>
        </p:txBody>
      </p:sp>
      <p:sp>
        <p:nvSpPr>
          <p:cNvPr id="104950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操作系统：Windows 7及以上版本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处理器：Intel Core i5及以上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内存：8GB及以上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硬盘空间：20GB及以上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显示器分辨率：1024x768及以上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网络连接：稳定且高速的互联网连接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软件要求</a:t>
            </a:r>
            <a:endParaRPr lang="zh-CN" altLang="en-US"/>
          </a:p>
        </p:txBody>
      </p:sp>
      <p:sp>
        <p:nvSpPr>
          <p:cNvPr id="104958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操作系统：Windows 7及以上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内存：至少4GB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硬盘空间：至少10GB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网络：稳定且高速的网络连接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网络连接要求</a:t>
            </a:r>
            <a:endParaRPr lang="zh-CN" altLang="en-US"/>
          </a:p>
        </p:txBody>
      </p:sp>
      <p:sp>
        <p:nvSpPr>
          <p:cNvPr id="104966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7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确保网络环境安全，避免安装过程中受到攻击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确保网络带宽足够，避免安装过程中影响其他网络活动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确保网络连接稳定，避免安装过程中断线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8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检查网络速度，确保下载速度足够快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4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EP7软件的安装步骤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https://d.book118.com/558022004134006023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MiSans</vt:lpstr>
      <vt:lpstr>Wingdings</vt:lpstr>
      <vt:lpstr>宋体</vt:lpstr>
      <vt:lpstr>微软雅黑</vt:lpstr>
      <vt:lpstr>Office Theme</vt:lpstr>
      <vt:lpstr>EP7软件安装</vt:lpstr>
      <vt:lpstr>目录</vt:lpstr>
      <vt:lpstr>添加章节标题</vt:lpstr>
      <vt:lpstr>EP7软件介绍</vt:lpstr>
      <vt:lpstr>PowerPoint Presentation</vt:lpstr>
      <vt:lpstr>EP7软件的特点</vt:lpstr>
      <vt:lpstr>EP7软件的功能</vt:lpstr>
      <vt:lpstr>EP7软件的应用领域</vt:lpstr>
      <vt:lpstr>EP7软件安装前的准备工作</vt:lpstr>
      <vt:lpstr>PowerPoint Presentation</vt:lpstr>
      <vt:lpstr>硬件要求</vt:lpstr>
      <vt:lpstr>软件要求</vt:lpstr>
      <vt:lpstr>网络连接要求</vt:lpstr>
      <vt:lpstr>EP7软件的安装步骤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2024-08-30T16:58:22.133</cp:lastPrinted>
  <dcterms:created xsi:type="dcterms:W3CDTF">2024-08-30T08:58:22Z</dcterms:created>
  <dcterms:modified xsi:type="dcterms:W3CDTF">2024-08-30T08:58:24Z</dcterms:modified>
</cp:coreProperties>
</file>