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CAAE96-B081-438A-85D4-BE2043ABA9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B5275-472B-4E4B-98DA-1D1F116C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C347B-0698-4BEF-8B31-01A7B81F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29FC7-F48C-4D5B-B444-387F6A63F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C626B-1EBB-44CD-8D2A-DC9C9DDB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167A7-C996-40C8-BB73-D14441EA7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D5846-70A6-4896-8958-1ED333183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35307-F2C5-4D63-85FB-525F4C6B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524C0-6A29-49CA-BA4E-D3A739E1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A4FDF-4346-46FC-8C13-DCDA0E69A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9BFA3-B49C-4BFF-8990-646F6B92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C7BBD-B471-49DE-89BB-DA2529A25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82F53A-C32B-4B1F-93C9-43A83B6670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371B04B-40B9-448F-8165-2F8BD02404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203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心理健康养生知识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心理健康养生方法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心理健康与自我成长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心理健康是指个体在心理、情感、人际关系等方面的稳定状态，对整体健康至关重要。良好的心理健康有助于提高工作效率、改善人际关系、增强抗压能力等。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心理健康对身体健康的影响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心理问题可能导致身体疾病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免疫力下降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心理压力过大会影响身体健康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抵抗力降低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如何维护心理健康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有助于保持心理健康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定期参加运动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有助于调节情绪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保持良好作息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可能是心理问题的信号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需要重视心理健康问题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自卑感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是心理健康问题的常见症状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心理健康问题的警示信号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常见心理健康问题表现之一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心理健康是与身体健康同等重要的一部分。保持良好的心理状态可以帮助我们更好地面对生活中的挑战，提高生活质量。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心理健康养生方法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心理疗法是一种有效的治疗方法，包括认知行为疗法、心理动力学疗法等。通过心理疗法，个体可以理解自己的问题，改变不良的思维模式，从而减轻心理痛苦。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通过改变负面思维来改善情绪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探索潜意识中的冲突与需求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心理动力学疗法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通过行为改变来调整思维方式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心理保健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提高心理健康意识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提升心理适应能力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解决心理问题，缓解压力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倾听音乐缓解压力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舞蹈疗法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通过舞蹈释放压力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艺术疗法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绘画疗法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通过绘画表达情感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放松心灵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冥想和放松训练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冥想和放松训练是促进心理健康的重要手段，可以帮助人们平静思绪、调节情绪。适时进行冥想和放松训练，有助于改善睡眠质量、减轻焦虑和压力。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冥想和放松训练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集中注意力，放松身心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调节情绪，提升专注力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减轻身体紧张感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肌肉放松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心理健康与工作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工作压力管理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工作压力是导致心理问题的主要原因之一，学会管理工作压力至关重要。合理安排工作、学会拒绝、与同事和领导沟通是有效的工作压力管理方法。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职业生涯规划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明确职业规划方向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制定职业目标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保持工作热情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工作与生活平衡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工作与生活平衡是保持心理健康的重要因素，过度工作会导致身心俱疲。定期休息、培养兴趣爱好、与家人朋友相处是维持工作与生活平衡的关键。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学会尊重和理解他人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尊重不同观点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https://d.book118.com/558022030010006050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心理健康养生知识</vt:lpstr>
      <vt:lpstr>目录</vt:lpstr>
      <vt:lpstr>第1章 心理健康的重要性</vt:lpstr>
      <vt:lpstr>介绍</vt:lpstr>
      <vt:lpstr>心理健康对身体健康的影响</vt:lpstr>
      <vt:lpstr>如何维护心理健康</vt:lpstr>
      <vt:lpstr>心理健康问题的警示信号</vt:lpstr>
      <vt:lpstr> </vt:lpstr>
      <vt:lpstr>第2章 心理健康养生方法</vt:lpstr>
      <vt:lpstr>心理疗法</vt:lpstr>
      <vt:lpstr>心理疗法</vt:lpstr>
      <vt:lpstr>心理保健</vt:lpstr>
      <vt:lpstr>艺术疗法</vt:lpstr>
      <vt:lpstr> </vt:lpstr>
      <vt:lpstr>冥想和放松训练</vt:lpstr>
      <vt:lpstr>第3章 心理健康与工作</vt:lpstr>
      <vt:lpstr> </vt:lpstr>
      <vt:lpstr>职业生涯规划</vt:lpstr>
      <vt:lpstr> </vt:lpstr>
      <vt:lpstr>团队合作与沟通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2024-09-29T14:03:31.228</cp:lastPrinted>
  <dcterms:created xsi:type="dcterms:W3CDTF">2024-09-29T06:03:31Z</dcterms:created>
  <dcterms:modified xsi:type="dcterms:W3CDTF">2024-09-29T06:03:33Z</dcterms:modified>
</cp:coreProperties>
</file>