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A00F3-F835-4E17-9B5B-F7662B304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C88FE-4CDC-4A86-AEDA-A9B3304B2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B8985-E7D5-4ACC-95AB-843727373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153FB-011B-4BD5-8C04-01EE9EA58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4D397C-8B1A-490E-A7CF-002E00D6E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CE7A38-C4D4-466C-BD46-74C8DA27D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A4EED6-243B-4A8C-8575-15A352059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42868-253B-4B0C-9616-253694BF5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1B25D-76D2-4C38-B19B-9E6487F32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0745E-507B-4AAC-B277-B1CE8021B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CB5D2-41CF-4C94-9A9F-9F64C9090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22060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构建电子商务行业的领导力发展培训方案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电子商务行业领导力现状及挑战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领导力核心素质与能力培养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针对不同层级的领导力培训方案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培训方法与实施途径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电子商务行业领导力现状及挑战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电子商务行业规模持续扩大，用户数量和交易额不断增长，显示出强劲的发展势头。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人工智能、大数据、云计算等技术在电子商务领域的应用日益广泛，推动行业不断创新发展。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消费者购物习惯、支付方式和需求多样化，对电子商务企业的服务质量和用户体验提出更高要求。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领导力在电子商务企业中具有关键作用，能够制定并执行有效的战略决策，推动企业持续发展。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战略决策与规划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优秀的领导者能够组建高效团队，激发员工潜力，提高整体绩效。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领导力能够推动企业不断创新，适应市场变化，实现可持续发展。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创新与变革管理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领导力在电子商务中的重要性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领导风格与企业文化不适应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部分领导者领导风格与企业文化不匹配，导致内部矛盾和管理效率低下。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缺乏有效培训与发展机会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部分电子商务企业缺乏对领导者的系统培训和发展计划，制约领导力的提升。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人才短缺与流失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电子商务行业人才竞争激烈，领导力人才短缺，同时员工流失率也较高。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当前领导力面临的挑战与问题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领导力核心素质与能力培养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培养领导者对市场趋势、竞争格局的敏锐洞察力，以及制定和执行企业战略的能力。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战略分析能力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提升领导者在面对复杂问题时，能够快速、准确地做出决策的能力，包括风险评估、资源分配等。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激发领导者的创新思维，鼓励其勇于尝试新的商业模式、技术手段，以应对不断变化的市场环境。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战略思维与决策能力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培养领导者组建高效团队的能力，包括选拔人才、激发团队士气、协调团队成员间的工作等。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提升领导者的沟通能力，包括倾听、表达、反馈等，以促进团队内部的有效沟通。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教授领导者处理团队冲突的方法，如调解、协商等，以维护团队的和谐与稳定。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提升领导者的学习能力，包括学习新知识、新技能的能力，以及将所学知识应用于实践的能力。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激发领导者的创新意识，鼓励其勇于挑战传统观念，提出新的想法和解决方案。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适应变革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培养领导者适应变革的能力，使其能够在不断变化的市场环境中保持竞争优势。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创新意识与学习能力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强化领导者的客户服务意识，使其能够关注客户需求、提升客户体验，从而赢得客户信任。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培养领导者品牌建设的能力，包括品牌定位、品牌传播等，以提升企业的知名度和美誉度。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教授领导者客户关系管理的方法，如建立客户档案、定期回访等，以维护良好的客户关系。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客户服务意识与品牌建设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针对不同层级的领导力培训方案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建立领导意识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培养沟通能力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学习团队建设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掌握基本管理技能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初级管理者：基础领导力培养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389" r="123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帮助初级管理者理解领导力的概念、重要性和应用场景。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提升初级管理者的沟通技巧，包括倾听、表达、反馈等。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教授初级管理者如何组建和管理团队，发挥团队优势。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培训初级管理者掌握时间管理、任务分配、决策制定等基本技能。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深化领导力理解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增强影响力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学习变革管理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中级管理者：提升领导力效能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帮助中级管理者更深入地理解领导力的内涵和外延，提升领导力水平。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教授中级管理者如何应对和引领变革，推动组织发展。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提升中级管理者的影响力，包括言行举止、个人形象、专业素养等方面。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加强中级管理者的团队协作能力，促进跨部门、跨团队的协同合作。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https://d.book118.com/558022060133006036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2024-09-16T10:16:22.367</cp:lastPrinted>
  <dcterms:created xsi:type="dcterms:W3CDTF">2024-09-16T02:16:22Z</dcterms:created>
  <dcterms:modified xsi:type="dcterms:W3CDTF">2024-09-16T02:16:24Z</dcterms:modified>
</cp:coreProperties>
</file>