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3B0FB-3CD7-431D-85B1-837BA730C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8CC28-908A-4261-AD83-9D8F4D9D9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C6FD4E-6097-491B-8849-17651C4F0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C126A-63D6-4F0B-994B-0B8CA0D94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4D52C0-6B38-4F5C-B42D-EDA64216B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8306E8-A956-4933-9F82-E80931B0D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EFF51B-E725-4C6E-831F-E33A9FA10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8B0C4F-87DA-4E61-9CD8-483CE0652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9AC6D6-750C-400F-BA89-1E74B6E3C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F99499-90E0-4513-8001-BE73DD7B5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75EE6D-394F-4D9E-8B08-62656CD3A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23014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冬季皮肤护理全面指南\n## 1.冬季皮肤护理的重要性及原因\n### 1.1冬季皮肤护理对健康的影响\n### 1.2冬季皮肤护理对美丽的影响\n### 1.3冬季皮肤护理对年龄的影响\n## 2.冬季皮肤护理的基本步骤与方法\n### 2.1清洁：选择适合的洁面产品\n### 2.2保湿：使用合适的保湿护肤品\n### 2.3防晒：冬季紫外线防护的重要性\n## 3.冬季皮肤护理的重点与技巧\n### 3.1面部护理：如何保持肌肤水润\n### 3.2手部护理：预防冻疮与干燥\n### 3.3嘴唇护理：避免嘴唇干裂与脱皮\n## 4.冬季皮肤护理的注意事项与误区\n### 4.1避免过度清洁导致皮肤干燥\n### 4.2不要忽视防晒的重要性\n### 4.3谨慎选择护肤品，避免过敏反应\n## 5.冬季皮肤护理的实用小窍门\n### 5.1自制保湿面膜与护肤品\n### 5.2保暖与护肤相结合的生活习惯\n### 5.3定期检查皮肤状况，调整护理方法\n## 6.冬季皮肤护理的饮食与生活建议\n### 6.1冬季护肤的饮食调理\n### 6.2保持良好的作息与运动习惯\n### 6.3保持愉快的心情，减轻皮肤问题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900"/>
              <a:t>冬季皮肤护理全面指南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冬季皮肤护理的重要性及原因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防止皮肤干燥、脱屑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减少皮肤过敏、炎症反应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保持皮肤弹性与紧致度</a:t>
                </a:r>
                <a:endParaRPr/>
              </a:p>
            </p:txBody>
          </p:sp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维持皮肤健康</a:t>
                </a:r>
                <a:endParaRPr/>
              </a:p>
            </p:txBody>
          </p:sp>
        </p:grpSp>
        <p:grpSp>
          <p:nvGrpSpPr>
            <p:cNvPr id="23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改善血液循环，促进新陈代谢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调节内分泌，平衡荷尔蒙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增强免疫力，抵抗疾病</a:t>
                </a:r>
                <a:endParaRPr/>
              </a:p>
            </p:txBody>
          </p:sp>
          <p:sp>
            <p:nvSpPr>
              <p:cNvPr id="2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关联内部健康</a:t>
                </a:r>
                <a:endParaRPr/>
              </a:p>
            </p:txBody>
          </p:sp>
        </p:grpSp>
        <p:grpSp>
          <p:nvGrpSpPr>
            <p:cNvPr id="23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减少皱纹、细纹的产生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延缓皮肤衰老过程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预防冻疮、冻伤等皮肤损伤</a:t>
                </a:r>
                <a:endParaRPr/>
              </a:p>
            </p:txBody>
          </p:sp>
          <p:sp>
            <p:nvSpPr>
              <p:cNvPr id="23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预防皮肤问题</a:t>
                </a:r>
                <a:endParaRPr/>
              </a:p>
            </p:txBody>
          </p:sp>
        </p:grpSp>
      </p:grpSp>
      <p:pic>
        <p:nvPicPr>
          <p:cNvPr id="23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冬季皮肤护理对健康的影响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提升肌肤光泽</a:t>
                </a:r>
                <a:endParaRPr/>
              </a:p>
            </p:txBody>
          </p:sp>
          <p:sp>
            <p:nvSpPr>
              <p:cNvPr id="24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保持皮肤水润，减少暗沉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改善肤色，使皮肤更加明亮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增加皮肤透明度，显露出健康光泽</a:t>
                </a:r>
                <a:endParaRPr/>
              </a:p>
            </p:txBody>
          </p:sp>
        </p:grpSp>
        <p:grpSp>
          <p:nvGrpSpPr>
            <p:cNvPr id="24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塑造完美肌肤</a:t>
                </a:r>
                <a:endParaRPr/>
              </a:p>
            </p:txBody>
          </p:sp>
          <p:sp>
            <p:nvSpPr>
              <p:cNvPr id="25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均匀肤色，淡化瑕疵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紧致肌肤，减少松弛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增加皮肤弹性，避免皱纹</a:t>
                </a:r>
                <a:endParaRPr/>
              </a:p>
            </p:txBody>
          </p:sp>
        </p:grpSp>
        <p:grpSp>
          <p:nvGrpSpPr>
            <p:cNvPr id="25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增强气质魅力</a:t>
                </a:r>
                <a:endParaRPr/>
              </a:p>
            </p:txBody>
          </p:sp>
          <p:sp>
            <p:nvSpPr>
              <p:cNvPr id="25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良好的皮肤状态提升自信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美丽的肌肤传递积极能量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优雅的气质吸引他人</a:t>
                </a:r>
                <a:endParaRPr/>
              </a:p>
            </p:txBody>
          </p:sp>
        </p:grpSp>
      </p:grpSp>
      <p:pic>
        <p:nvPicPr>
          <p:cNvPr id="25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冬季皮肤护理对美丽的影响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6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6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6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6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保持皮肤紧致，减少皱纹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改善皮肤色泽，减缓暗沉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增强皮肤弹性，预防松弛</a:t>
                </a:r>
                <a:endParaRPr/>
              </a:p>
            </p:txBody>
          </p:sp>
          <p:sp>
            <p:nvSpPr>
              <p:cNvPr id="26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延缓衰老过程</a:t>
                </a:r>
                <a:endParaRPr/>
              </a:p>
            </p:txBody>
          </p:sp>
        </p:grpSp>
        <p:grpSp>
          <p:nvGrpSpPr>
            <p:cNvPr id="26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7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维持年轻状态</a:t>
                </a:r>
                <a:endParaRPr/>
              </a:p>
            </p:txBody>
          </p:sp>
          <p:sp>
            <p:nvSpPr>
              <p:cNvPr id="27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良好的皮肤护理使容颜更年轻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年轻的肌肤提升生活自信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优雅的气质增添魅力</a:t>
                </a:r>
                <a:endParaRPr/>
              </a:p>
            </p:txBody>
          </p:sp>
        </p:grpSp>
        <p:grpSp>
          <p:nvGrpSpPr>
            <p:cNvPr id="27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7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避免皮肤问题</a:t>
                </a:r>
                <a:endParaRPr/>
              </a:p>
            </p:txBody>
          </p:sp>
          <p:sp>
            <p:nvSpPr>
              <p:cNvPr id="27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正确的护理方法预防皮肤问题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健康的皮肤减少就医困扰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年轻的肌肤享受生活</a:t>
                </a:r>
                <a:endParaRPr/>
              </a:p>
            </p:txBody>
          </p: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冬季皮肤护理对年龄的影响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冬季皮肤护理的基本步骤与方法</a:t>
            </a:r>
            <a:endParaRPr/>
          </a:p>
        </p:txBody>
      </p:sp>
      <p:sp>
        <p:nvSpPr>
          <p:cNvPr id="28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8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8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根据肤质选择洁面产品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干性皮肤：选择温和、滋润的洁面产品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油性皮肤：选择控油、清爽的洁面产品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混合性皮肤：选择适合各肤质的洁面产品</a:t>
                </a:r>
                <a:endParaRPr/>
              </a:p>
            </p:txBody>
          </p:sp>
          <p:sp>
            <p:nvSpPr>
              <p:cNvPr id="28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适度清洁皮肤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不要过度清洁，以免破坏皮肤屏障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适度清洁有助于去除污垢，保持皮肤清爽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根据季节、肤质调整清洁频率</a:t>
                </a:r>
                <a:endParaRPr/>
              </a:p>
            </p:txBody>
          </p:sp>
          <p:sp>
            <p:nvSpPr>
              <p:cNvPr id="29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注意洁面方法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使用温水洗脸，避免过热或过冷的水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使用柔软的毛巾轻轻擦干皮肤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洗面后使用爽肤水、乳液等护肤品</a:t>
                </a:r>
                <a:endParaRPr/>
              </a:p>
            </p:txBody>
          </p:sp>
          <p:sp>
            <p:nvSpPr>
              <p:cNvPr id="29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清洁：选择适合的洁面产品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0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0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选择适合的保湿护肤品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根据肤质选择保湿产品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选择含有保湿成分的护肤品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避免使用过于油腻的护肤品</a:t>
                </a:r>
                <a:endParaRPr/>
              </a:p>
            </p:txBody>
          </p:sp>
          <p:sp>
            <p:nvSpPr>
              <p:cNvPr id="30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保湿护肤品的正确使用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早晚使用保湿护肤品，保持皮肤水润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使用保湿面膜，为皮肤补充水分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根据季节、肤质调整保湿力度</a:t>
                </a:r>
                <a:endParaRPr/>
              </a:p>
            </p:txBody>
          </p:sp>
          <p:sp>
            <p:nvSpPr>
              <p:cNvPr id="30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注意保湿效果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观察皮肤是否水润、柔软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注意皮肤状况的变化，调整保湿方法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保持良好的皮肤保湿状态</a:t>
                </a:r>
                <a:endParaRPr/>
              </a:p>
            </p:txBody>
          </p:sp>
          <p:sp>
            <p:nvSpPr>
              <p:cNvPr id="31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保湿：使用合适的保湿护肤品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16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17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1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认识紫外线对皮肤的影响</a:t>
                </a:r>
                <a:endParaRPr/>
              </a:p>
            </p:txBody>
          </p:sp>
          <p:sp>
            <p:nvSpPr>
              <p:cNvPr id="31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紫外线导致皮肤晒伤、晒黑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紫外线加速皮肤衰老，引发皱纹、细纹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紫外线可能导致皮肤癌等疾病</a:t>
                </a:r>
                <a:endParaRPr/>
              </a:p>
            </p:txBody>
          </p:sp>
        </p:grpSp>
        <p:grpSp>
          <p:nvGrpSpPr>
            <p:cNvPr id="320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2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冬季紫外线防护的重要性</a:t>
                </a:r>
                <a:endParaRPr/>
              </a:p>
            </p:txBody>
          </p:sp>
          <p:sp>
            <p:nvSpPr>
              <p:cNvPr id="3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冬季紫外线强度减弱，但仍需防护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雪地反射紫外线，加大皮肤暴露风险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冬季空气干燥，皮肤更易受到紫外线伤害</a:t>
                </a:r>
                <a:endParaRPr/>
              </a:p>
            </p:txBody>
          </p:sp>
        </p:grpSp>
        <p:grpSp>
          <p:nvGrpSpPr>
            <p:cNvPr id="323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2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选择合适的防晒产品</a:t>
                </a:r>
                <a:endParaRPr/>
              </a:p>
            </p:txBody>
          </p:sp>
          <p:sp>
            <p:nvSpPr>
              <p:cNvPr id="32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选择具有足够SPF值的防晒霜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选择具有广谱防护的防晒霜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选择适合肤质的防晒霜</a:t>
                </a:r>
                <a:endParaRPr/>
              </a:p>
            </p:txBody>
          </p:sp>
        </p:grpSp>
      </p:grp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防晒：冬季紫外线防护的重要性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冬季皮肤护理的重点与技巧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使用保湿护肤品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早晚使用保湿乳液、面霜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使用保湿精华、精华液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定期使用保湿面膜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注意保湿方法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按摩面部，促进血液循环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使用热敷，增加皮肤吸收能力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按季节、肤质调整保湿力度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养成良好的生活习惯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保持充足的睡眠，促进皮肤修复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饮食均衡，补充水分和营养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保持愉快的心情，减轻皮肤问题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面部护理：如何保持肌肤水润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30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31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32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勤洗手，保持手部卫生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使用温和的洗手液，避免刺激皮肤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洗后使用护手霜，保持手部滋润</a:t>
                </a:r>
                <a:endParaRPr/>
              </a:p>
            </p:txBody>
          </p:sp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保持手部清洁</a:t>
                </a:r>
                <a:endParaRPr/>
              </a:p>
            </p:txBody>
          </p:sp>
        </p:grpSp>
        <p:grpSp>
          <p:nvGrpSpPr>
            <p:cNvPr id="35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佩戴手套，减少手部暴露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使用暖手宝等保暖工具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按季节调整保暖措施</a:t>
                </a:r>
                <a:endParaRPr/>
              </a:p>
            </p:txBody>
          </p:sp>
          <p:sp>
            <p:nvSpPr>
              <p:cNvPr id="37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注意手部保暖</a:t>
                </a:r>
                <a:endParaRPr/>
              </a:p>
            </p:txBody>
          </p:sp>
          <p:sp>
            <p:nvSpPr>
              <p:cNvPr id="38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9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40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定期使用护手霜，保持手部滋润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按摩手部，促进血液循环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养成良好的生活习惯，减轻皮肤问题</a:t>
                </a:r>
                <a:endParaRPr/>
              </a:p>
            </p:txBody>
          </p:sp>
          <p:sp>
            <p:nvSpPr>
              <p:cNvPr id="41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进行手部护理</a:t>
                </a:r>
                <a:endParaRPr/>
              </a:p>
            </p:txBody>
          </p:sp>
          <p:sp>
            <p:nvSpPr>
              <p:cNvPr id="42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手部护理：预防冻疮与干燥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嘴唇护理：避免嘴唇干裂与脱皮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47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使用润唇膏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选择适合自己唇质的润唇膏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每天早晚使用润唇膏，保持嘴唇滋润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随身携带润唇膏，随时补充水分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52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注意嘴唇保湿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避免舔嘴唇，以免加速水分蒸发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使用热敷，增加嘴唇吸收能力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按季节、肤质调整保湿力度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57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5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养成良好的生活习惯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保持充足的睡眠，促进皮肤修复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饮食均衡，补充水分和营养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保持愉快的心情，减轻皮肤问题</a:t>
                </a:r>
                <a:endParaRPr/>
              </a:p>
            </p:txBody>
          </p:sp>
          <p:pic>
            <p:nvPicPr>
              <p:cNvPr id="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https://d.book118.com/558023014127006037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冬季皮肤护理全面指南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2024-09-17T21:27:00.819</cp:lastPrinted>
  <dcterms:created xsi:type="dcterms:W3CDTF">2024-09-17T13:27:00Z</dcterms:created>
  <dcterms:modified xsi:type="dcterms:W3CDTF">2024-09-17T13:27:02Z</dcterms:modified>
</cp:coreProperties>
</file>