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958617-351D-4E5C-BC33-687022F2B0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718601-4245-4AA6-B246-617CFDD8B9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B8C6DA-8C5D-4701-9939-08049F919F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5AA9CF-A194-43FE-9A0E-662FAB6147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C664161-D4D9-4301-9C77-D80D8ECB5E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C6F94A4-9330-48C7-B7F6-E25D27BAF5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B4BE2ED-74DC-45CF-937D-F480BB4D5B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F7D46D-9F74-4C27-9721-91B5B272F7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045C68-5864-4F79-A297-C9EC15C7D6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CEF17E-77C6-4599-82B3-4F60B4D096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87BEE3-E6BB-475B-BD58-5574026519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8023016127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肺癌化疗的护理PPT课件\n## 1.肺癌概述及化疗的重要性\n### 1.1肺癌的发病原因与流行病学\n### 1.2肺癌的分类与诊断方法\n### 1.3化疗在肺癌治疗中的作用与地位\n## 2.肺癌化疗的常用药物与方案\n### 2.1肺癌化疗药物的分类与作用机制\n### 2.2肺癌化疗的常用方案与选择依据\n### 2.3肺癌化疗的剂量与疗程安排\n## 3.肺癌化疗的护理原则与方法\n### 3.1肺癌化疗护理的基本原则与目标\n### 3.2肺癌化疗的护理方法与技术\n### 3.3肺癌化疗患者的心理护理与沟通技巧\n## 4.肺癌化疗的常见副作用及护理措施\n### 4.1肺癌化疗的常见副作用及其原因\n### 4.2肺癌化疗副作用的护理措施与技巧\n### 4.3肺癌化疗副作用的预防与减轻方法\n## 5.肺癌化疗患者的营养支持与护理\n### 5.1肺癌化疗患者的营养需求与评估\n### 5.2肺癌化疗患者的营养支持与护理方法\n### 5.3肺癌化疗患者的饮食指导与注意事项\n## 6.肺癌化疗患者的生活指导与康复护理\n### 6.1肺癌化疗患者的生活指导与调整\n### 6.2肺癌化疗患者的康复护理与锻炼方法\n### 6.3肺癌化疗患者的随访与健康管理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 sz="7900"/>
              <a:t>肺癌化疗的护理PPT课件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6600"/>
              <a:t>肺癌概述及化疗的重要性</a:t>
            </a:r>
            <a:endParaRPr/>
          </a:p>
        </p:txBody>
      </p:sp>
      <p:sp>
        <p:nvSpPr>
          <p:cNvPr id="13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肺癌的发病原因与流行病学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肺癌的发病原因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吸烟：是最重要的发病原因，占85%以上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环境污染：长期暴露在有害气体、粉尘等环境中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家族遗传：有家族肺癌史的人患肺癌的风险较高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其他：如慢性肺炎、肺结核等慢性疾病</a:t>
                </a:r>
                <a:endParaRPr/>
              </a:p>
            </p:txBody>
          </p:sp>
          <p:pic>
            <p:nvPicPr>
              <p:cNvPr id="22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肺癌的流行病学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发病率：肺癌是全球发病率最高的恶性肿瘤之一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死亡率：肺癌是全球死亡率最高的恶性肿瘤之一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发病年龄：肺癌发病率随年龄增长而增加，40岁以上人群发病率显著上升</a:t>
                </a:r>
                <a:endParaRPr/>
              </a:p>
            </p:txBody>
          </p:sp>
          <p:pic>
            <p:nvPicPr>
              <p:cNvPr id="23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肺癌的分类</a:t>
                </a:r>
                <a:endParaRPr/>
              </a:p>
            </p:txBody>
          </p:sp>
          <p:sp>
            <p:nvSpPr>
              <p:cNvPr id="23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非小细胞肺癌（NSCLC）：占肺癌的80%以上，包括鳞癌、腺癌等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小细胞肺癌（SCLC）：占肺癌的20%左右，恶性程度较高</a:t>
                </a:r>
                <a:endParaRPr/>
              </a:p>
            </p:txBody>
          </p:sp>
          <p:sp>
            <p:nvSpPr>
              <p:cNvPr id="23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肺癌的诊断方法</a:t>
                </a:r>
                <a:endParaRPr/>
              </a:p>
            </p:txBody>
          </p:sp>
          <p:sp>
            <p:nvSpPr>
              <p:cNvPr id="24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影像学检查：如胸部X光、CT、MRI等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支气管镜检查：可以直接观察支气管内情况，取活检进行病理检查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血液检查：如肿瘤标志物检测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病理检查：通过活检或手术切除的组织进行病理检查，确诊肺癌</a:t>
                </a:r>
                <a:endParaRPr/>
              </a:p>
            </p:txBody>
          </p:sp>
          <p:sp>
            <p:nvSpPr>
              <p:cNvPr id="24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肺癌的分类与诊断方法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化疗在肺癌治疗中的作用</a:t>
                </a:r>
                <a:endParaRPr/>
              </a:p>
            </p:txBody>
          </p:sp>
          <p:sp>
            <p:nvSpPr>
              <p:cNvPr id="25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抑制肿瘤生长：通过杀死肿瘤细胞，抑制肿瘤生长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缓解症状：减轻肿瘤引起的压迫、梗阻等症状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延长生存期：对于晚期肺癌患者，化疗可以延长生存期，提高生活质量</a:t>
                </a:r>
                <a:endParaRPr/>
              </a:p>
            </p:txBody>
          </p:sp>
          <p:sp>
            <p:nvSpPr>
              <p:cNvPr id="25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化疗在肺癌治疗中的地位</a:t>
                </a:r>
                <a:endParaRPr/>
              </a:p>
            </p:txBody>
          </p:sp>
          <p:sp>
            <p:nvSpPr>
              <p:cNvPr id="26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早期肺癌：手术切除是主要治疗手段，化疗作为辅助治疗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中晚期肺癌：化疗是主要治疗手段，手术切除和放疗作为辅助治疗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转移性肺癌：化疗是主要治疗手段，靶向治疗和免疫治疗作为辅助治疗</a:t>
                </a:r>
                <a:endParaRPr/>
              </a:p>
            </p:txBody>
          </p:sp>
          <p:sp>
            <p:nvSpPr>
              <p:cNvPr id="26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化疗在肺癌治疗中的作用与地位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6000"/>
              <a:t>肺癌化疗的常用药物与方案</a:t>
            </a:r>
            <a:endParaRPr/>
          </a:p>
        </p:txBody>
      </p:sp>
      <p:sp>
        <p:nvSpPr>
          <p:cNvPr id="27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肺癌化疗药物的分类</a:t>
                </a:r>
                <a:endParaRPr/>
              </a:p>
            </p:txBody>
          </p:sp>
          <p:sp>
            <p:nvSpPr>
              <p:cNvPr id="27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细胞周期抑制剂：如顺铂、紫杉醇等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拓扑异构酶抑制剂：如伊立替康、托泊替康等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抗微管蛋白抑制剂：如长春瑞滨、多西他赛等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分子靶向药物：如吉非替尼、厄洛替尼等</a:t>
                </a:r>
                <a:endParaRPr/>
              </a:p>
            </p:txBody>
          </p:sp>
          <p:sp>
            <p:nvSpPr>
              <p:cNvPr id="27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肺癌化疗药物的作用机制</a:t>
                </a:r>
                <a:endParaRPr/>
              </a:p>
            </p:txBody>
          </p:sp>
          <p:sp>
            <p:nvSpPr>
              <p:cNvPr id="28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抑制肿瘤细胞分裂：通过抑制细胞周期或拓扑异构酶，阻止肿瘤细胞分裂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诱导肿瘤细胞凋亡：通过抗微管蛋白抑制剂，诱导肿瘤细胞凋亡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抑制肿瘤血管生成：通过分子靶向药物，抑制肿瘤血管生成</a:t>
                </a:r>
                <a:endParaRPr/>
              </a:p>
            </p:txBody>
          </p:sp>
          <p:sp>
            <p:nvSpPr>
              <p:cNvPr id="28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肺癌化疗药物的分类与作用机制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肺癌化疗的常用方案</a:t>
                </a:r>
                <a:endParaRPr/>
              </a:p>
            </p:txBody>
          </p:sp>
          <p:sp>
            <p:nvSpPr>
              <p:cNvPr id="29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顺铂+紫杉醇：是非小细胞肺癌的标准化疗方案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伊立替康+顺铂：是小细胞肺癌的标准化疗方案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吉非替尼+化疗：是EGFR阳性肺癌的靶向联合化疗方案</a:t>
                </a:r>
                <a:endParaRPr/>
              </a:p>
            </p:txBody>
          </p:sp>
          <p:sp>
            <p:nvSpPr>
              <p:cNvPr id="29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肺癌化疗方案的选择依据</a:t>
                </a:r>
                <a:endParaRPr/>
              </a:p>
            </p:txBody>
          </p:sp>
          <p:sp>
            <p:nvSpPr>
              <p:cNvPr id="30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病理类型：根据肺癌的病理类型选择合适的化疗方案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分期：根据肺癌的分期选择合适的化疗方案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基因检测：根据肺癌的基因检测结果选择合适的靶向药物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患者身体状况：根据患者的身体状况选择合适的化疗方案</a:t>
                </a:r>
                <a:endParaRPr/>
              </a:p>
            </p:txBody>
          </p:sp>
          <p:sp>
            <p:nvSpPr>
              <p:cNvPr id="30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肺癌化疗的常用方案与选择依据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肺癌化疗的剂量与疗程安排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1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肺癌化疗的剂量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常规剂量：按照药物说明书或临床指南推荐的剂量进行化疗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个体化剂量：根据患者的身体状况和药物耐受性，调整化疗剂量</a:t>
                </a:r>
                <a:endParaRPr/>
              </a:p>
            </p:txBody>
          </p:sp>
          <p:pic>
            <p:nvPicPr>
              <p:cNvPr id="31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1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1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肺癌化疗的疗程安排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疗程周期：通常每3-4周为一个疗程，每个疗程中进行化疗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总疗程数：根据肺癌的分期、患者身体状况和治疗反应，决定总疗程数</a:t>
                </a:r>
                <a:endParaRPr/>
              </a:p>
            </p:txBody>
          </p:sp>
          <p:pic>
            <p:nvPicPr>
              <p:cNvPr id="31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6000"/>
              <a:t>肺癌化疗的护理原则与方法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肺癌化疗护理的基本原则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个体化护理：根据患者的身体状况和化疗反应，进行个体化护理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全过程护理：从化疗前、化疗中到化疗后，进行全过程护理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心理护理：关注患者的心理状态，进行心理护理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肺癌化疗护理的目标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减轻化疗副作用：通过护理措施，减轻化疗引起的副作用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提高生活质量：通过护理措施，提高患者的生活质量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促进康复：通过护理措施，促进患者的康复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肺癌化疗护理的基本原则与目标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肺癌化疗的护理方法</a:t>
                </a:r>
                <a:endParaRPr/>
              </a:p>
            </p:txBody>
          </p:sp>
          <p:sp>
            <p:nvSpPr>
              <p:cNvPr id="3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观察病情：定期观察患者的身体状况，如生命体征、副作用等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营养支持：根据患者的营养需求，提供营养支持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生活指导：指导患者调整生活方式，如戒烟、避免空气污染等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心理护理：关注患者的心理状态，进行心理疏导</a:t>
                </a:r>
                <a:endParaRPr/>
              </a:p>
            </p:txBody>
          </p:sp>
          <p:sp>
            <p:nvSpPr>
              <p:cNvPr id="3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肺癌化疗的护理技术</a:t>
                </a:r>
                <a:endParaRPr/>
              </a:p>
            </p:txBody>
          </p:sp>
          <p:sp>
            <p:nvSpPr>
              <p:cNvPr id="4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注射技术：掌握正确的注射技术，减少化疗药物外渗的风险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静脉护理：保护患者的静脉，防止静脉炎的发生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皮肤护理：保持患者皮肤清洁，防止皮肤感染</a:t>
                </a:r>
                <a:endParaRPr/>
              </a:p>
            </p:txBody>
          </p:sp>
          <p:sp>
            <p:nvSpPr>
              <p:cNvPr id="4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肺癌化疗的护理方法与技术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肺癌化疗患者的心理护理与沟通技巧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肺癌化疗患者的心理护理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心理疏导：针对患者的心理问题，进行心理疏导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心理支持：给予患者心理支持，增强患者的信心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家庭支持：鼓励家庭成员参与患者的护理，提供家庭支持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5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肺癌化疗患者的沟通技巧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倾听：耐心倾听患者的需求和感受，尊重患者的观点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表达：用简单易懂的语言，向患者解释病情和治疗方案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反馈：关注患者的理解和接受程度，及时调整沟通方式</a:t>
                </a:r>
                <a:endParaRPr/>
              </a:p>
            </p:txBody>
          </p:sp>
          <p:pic>
            <p:nvPicPr>
              <p:cNvPr id="5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https://d.book118.com/558023016127006037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肺癌化疗的护理PPT课件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2024-09-17T21:27:01.094</cp:lastPrinted>
  <dcterms:created xsi:type="dcterms:W3CDTF">2024-09-17T13:27:01Z</dcterms:created>
  <dcterms:modified xsi:type="dcterms:W3CDTF">2024-09-17T13:27:03Z</dcterms:modified>
</cp:coreProperties>
</file>