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565AB-7047-4684-9620-5FE573387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66F0F-2479-4B6B-852C-F5C602071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1C93C-1447-41D5-A1BB-C1FD3D4BF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F61AB-43A6-4197-91F1-DD20E7E6E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DDB88-C27A-487F-8AB4-4556670FA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14C949-EBC0-4EF7-8876-1E104F4F2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7519F0-EB85-4CBB-806D-F338C7014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08E98-3BAC-45B0-9CE5-BB934F436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C5BC8-8684-4EF1-A2FD-CD8DBBAB2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40E3E-0130-4E48-AD6B-F1F70D11F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A4873-718B-4BCD-9885-17FB0CC77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40670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消防安全管理培训制度及流程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消防安全管理培训制度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消防安全知识培训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消防安全意识培训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消防安全管理流程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消防安全管理培训制度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0" b="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提高员工消防安全意识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通过培训，使员工了解消防安全的重要性，增强消防安全意识，预防火灾事故的发生。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掌握消防安全知识和技能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培训内容涉及消防法律法规、火灾预防、灭火器材使用、疏散逃生等方面的知识和技能，使员工能够应对突发事件。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确保企业消防安全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通过培训，提高企业整体消防安全管理水平，确保企业的生产安全和员工的人身安全。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包括新员工入职培训和老员工定期复训。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企业全体员工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消防安全管理人员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重点岗位员工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针对消防安全管理人员的专业培训，提高其消防安全管理水平。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针对重点岗位员工的特殊培训，如消防控制室值班人员、厨师等。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应在入职后一周内完成，之后进行定期复训。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新员工入职培训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每年至少进行一次，根据企业实际情况可适当增加频次。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老员工定期复训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根据岗位需要，定期进行专业培训。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重点岗位员工培训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培训周期与频次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介绍国家及地方消防法律法规、政策及标准。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培训内容与教材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法律法规与政策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讲解火灾预防措施、火源管理、易燃品管理等知识。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火灾预防与控制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介绍各种灭火器材的使用方法、注意事项和维护保养。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灭火器材使用与维护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讲解疏散逃生技巧、应急自救互救措施等知识。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疏散逃生与自救互救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结合实际案例进行演练，提高员工应对突发事件的能力。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案例分析与演练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应选用正规出版社出版的消防安全培训教材，确保内容准确、权威。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培训教材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可邀请专业培训机构教师进行授课，其具备丰富的消防安全知识和教学经验。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专业培训机构教师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企业内部可培养专业的消防安全内训师，其对企业内部情况较为熟悉，能够结合实际进行针对性培训。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企业内训师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可邀请行业专家学者进行授课，其具备深厚的消防安全理论知识和实践经验。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行业专家学者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培训结束后应进行考核，考核形式包括笔试、实际操作等，以确保员工真正掌握所学知识和技能。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考核合格的员工应颁发消防安全培训证书，作为其参加培训的证明。同时，企业应建立员工消防安全培训档案，记录员工的培训情况和考核成绩。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培训考核与证书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证书颁发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消防安全知识培训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火灾不仅会造成财产损失，还可能威胁人们的生命安全，甚至产生社会影响。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火灾定义与分类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根据火灾的性质和特点，将火灾分为A、B、C、D、E五类，每类火灾对应不同的灭火方法和战术。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火灾的起因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火灾的起因有多种，包括电气、明火、化学反应等，了解火灾起因有助于预防火灾的发生。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6333" r="26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火灾基本知识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介绍不同类型的灭火器及其使用方法和适用范围，如干粉灭火器、泡沫灭火器等。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消防栓是消防供水的主要设施，水枪是灭火的主要工具，了解其使用方法和注意事项十分重要。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消防栓与水枪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火灾报警系统能够在火灾初期及时发出警报，帮助人们及时发现火情，减少火灾损失。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消防器材与设施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灭火剂选择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针对不同类型的火灾，选择合适的灭火剂能够提高灭火效率，减少损失。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详细介绍如何正确使用灭火器，包括拔掉保险销、选择合适的喷射角度和距离等。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灭火战术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介绍“先控制、后消灭”的灭火战术原则，以及“上堵下防、左右合围”的战术方法。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灭火方法与战术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自救与互救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在火灾逃生过程中，了解如何自救和互救，提高逃生成功率。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疏散路线规划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在火灾发生时，熟悉疏散路线并遵循安全出口指示至关重要。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逃生技巧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掌握正确的逃生姿势、逃生工具以及如何避免烟雾中毒等逃生技巧。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紧急疏散与逃生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介绍国家及地方相关的消防法律法规，明确消防安全责任和义务。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落实各级各类人员消防安全责任，建立健全消防安全管理制度和保障消防安全的操作规程。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消防安全责任制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建立消防安全奖惩机制，对在消防安全工作中成绩突出的单位和个人给予表彰奖励，对违反消防安全的行为进行相应的处理和惩罚。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消防法律法规与责任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消防安全技能培训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https://d.book118.com/558024067044006030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2024-09-06T15:55:40.091</cp:lastPrinted>
  <dcterms:created xsi:type="dcterms:W3CDTF">2024-09-06T07:55:40Z</dcterms:created>
  <dcterms:modified xsi:type="dcterms:W3CDTF">2024-09-06T07:55:42Z</dcterms:modified>
</cp:coreProperties>
</file>