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8F898A-527F-4E97-A52C-657E937AF7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0D88EE-85B4-4414-8CB3-BC40CDE10E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78BA73-B046-45AA-B85B-57D9DC9152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166824-5DFA-47EA-829B-03338921DB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465352-CAB1-488C-A4EF-B1A114F374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92D60D-CA91-43DD-B7C5-4A069AC091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A8C9B6-66F0-46C1-A9B3-9AD29D445C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83C633-8E8F-4F2B-AA76-7BECD64095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97691C-2FC3-4DCB-BD35-2C975A81DE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F66DFB-7C86-4D13-86DC-CE659D95C5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8B3368-2069-4248-B8AC-AB3800E3F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2407601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贷款业务的核算教学资料</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贷款业务概述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贷款业务的会计核算</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贷款业务的税务处理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贷款业务的监管与合规</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贷款业务概述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详细描述</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贷款的定义与分类</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贷款的定义与分类是贷款业务核算的基础，了解不同类型的贷款有助于更好地进行核算。</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贷款是指银行或其他金融机构向借款人提供的资金支持，根据借款人的信用状况、抵押物和用途等因素，贷款可以分为个人贷款、企业贷款、抵押贷款、信用贷款等不同类型。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了解贷款业务的基本流程是掌握贷款业务核算的关键，从客户申请到贷款回收，每个环节都涉及到具体的核算内容。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贷款业务的基本流程包括客户申请、受理调查、审批签约、发放贷款、贷后管理等环节。在每个环节中，银行需要进行相应的核算，以确保业务的合规性和准确性。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贷款业务的基本流程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了解贷款业务的风险与控制是保障核算准确性和业务安全性的重要前提，银行需要采取多种措施来降低风险。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贷款业务面临的风险主要包括信用风险、市场风险和操作风险等。为了控制这些风险，银行需要建立完善的风险管理体系，采取风险分散、担保抵押、限额管理等多种措施，以确保业务的稳健发展。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贷款业务的风险与控制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贷款业务的会计核算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贷款业务科目</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利息收入科目</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减值准备科目</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设置“贷款”、“贷款损失准备”等科目，用于核算贷款业务的本金、利息和相关费用。</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设置“利息收入”科目，用于核算贷款业务产生的利息收入。</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设置“贷款损失准备”科目，用于核算贷款业务可能发生的损失准备。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贷款业务的会计科目设置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发放贷款</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计提利息</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回收本金和利息</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贷款损失处理</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贷款业务的会计处理流程</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根据实际回收的本金和利息，冲减“贷款”科目和“利息收入”科目。</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根据合同约定的利率和计息方式，计算出应收取的利息，记入“利息收入”科目。</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根据合同和协议，将贷款本金记入“贷款”科目，同时确认利息收入。</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对于可能发生的贷款损失，根据减值测试结果计提“贷款损失准备”，并相应调整“贷款”科目。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贷款业务的财务报表披露</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在资产负债表中，将“贷款”科目的余额列报为资产类项目，将“贷款损失准备”科目的余额列报为资产减值损失类项目。</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在利润表中，将“利息收入”科目的发生额列报为营业收入类项目。</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在现金流量表中，将实际收到的本金和利息作为经营活动现金流量列报。</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资产负债表披露</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利润表披露</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现金流量表披露</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贷款业务的税务处理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https://d.book118.com/558024076015006026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2024-09-03T02:09:07.858</cp:lastPrinted>
  <dcterms:created xsi:type="dcterms:W3CDTF">2024-09-02T18:09:07Z</dcterms:created>
  <dcterms:modified xsi:type="dcterms:W3CDTF">2024-09-02T18:09:09Z</dcterms:modified>
</cp:coreProperties>
</file>