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8" r:id="rId2"/>
    <p:sldMasterId id="2147483753"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734870-C3A4-495C-8DE0-7CF125C4E2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69BDDE-B7B3-4B9B-B2CB-771D088C88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23A2B1-96A2-4794-8C8A-CB34B69216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DD746C-A4C6-47CF-89DB-80ABF70623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A624E9C-C8BE-4AEC-B485-141C06D448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8CAF225-168B-41C4-85F9-E7B43D8414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AAA10DF-7378-4A06-8CEC-60EAECFEBB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6A4757-AFDE-4335-8AA1-E9C45BCB97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29EC8E-6991-4745-97F6-5137970A0B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31167C-2AF9-4FE8-BA73-3F2814E9A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0B2718-6612-4B6B-8AB7-CF4869C30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4500"/>
            </a:lvl1pPr>
          </a:lstStyle>
          <a:p>
            <a:pPr fontAlgn="base"/>
            <a:r>
              <a:rPr lang="zh-CN" altLang="en-US" strike="noStrike" noProof="1" smtClean="0"/>
              <a:t>单击此处编辑母版标题样式</a:t>
            </a:r>
            <a:endParaRPr lang="zh-CN" altLang="en-US" strike="noStrike" noProof="1"/>
          </a:p>
        </p:txBody>
      </p:sp>
      <p:sp>
        <p:nvSpPr>
          <p:cNvPr id="3" name="副标题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pPr fontAlgn="base"/>
            <a:r>
              <a:rPr lang="zh-CN" altLang="en-US" strike="noStrike" noProof="1" smtClean="0"/>
              <a:t>单击此处编辑母版副标题样式</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defRPr sz="4500"/>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623888" y="4589463"/>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fontAlgn="base"/>
            <a:r>
              <a:rPr lang="zh-CN" altLang="en-US" strike="noStrike" noProof="1" smtClean="0"/>
              <a:t>单击此处编辑母版文本样式</a:t>
            </a:r>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457200"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654296" y="1600200"/>
            <a:ext cx="4032504" cy="4525963"/>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29841" y="365125"/>
            <a:ext cx="7886700" cy="1325563"/>
          </a:xfrm>
        </p:spPr>
        <p:txBody>
          <a:body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890081" y="1778438"/>
            <a:ext cx="3655181"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4" name="内容占位符 3"/>
          <p:cNvSpPr>
            <a:spLocks noGrp="1"/>
          </p:cNvSpPr>
          <p:nvPr>
            <p:ph sz="half" idx="2"/>
          </p:nvPr>
        </p:nvSpPr>
        <p:spPr>
          <a:xfrm>
            <a:off x="890081" y="2665379"/>
            <a:ext cx="3655181"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692704" y="1778438"/>
            <a:ext cx="3673182" cy="823912"/>
          </a:xfrm>
        </p:spPr>
        <p:txBody>
          <a:bodyPr anchor="ctr" anchorCtr="0"/>
          <a:lstStyle>
            <a:lvl1pPr marL="0" indent="0">
              <a:buNone/>
              <a:defRPr sz="2100"/>
            </a:lvl1pPr>
            <a:lvl2pPr marL="342900" indent="0">
              <a:buNone/>
              <a:defRPr sz="1800"/>
            </a:lvl2pPr>
            <a:lvl3pPr marL="685800" indent="0">
              <a:buNone/>
              <a:defRPr sz="1500"/>
            </a:lvl3pPr>
            <a:lvl4pPr marL="1028700" indent="0">
              <a:buNone/>
              <a:defRPr sz="1350"/>
            </a:lvl4pPr>
            <a:lvl5pPr marL="1371600" indent="0">
              <a:buNone/>
              <a:defRPr sz="1350"/>
            </a:lvl5pPr>
            <a:lvl6pPr marL="1714500" indent="0">
              <a:buNone/>
              <a:defRPr sz="1350"/>
            </a:lvl6pPr>
            <a:lvl7pPr marL="2057400" indent="0">
              <a:buNone/>
              <a:defRPr sz="1350"/>
            </a:lvl7pPr>
            <a:lvl8pPr marL="2400300" indent="0">
              <a:buNone/>
              <a:defRPr sz="1350"/>
            </a:lvl8pPr>
            <a:lvl9pPr marL="2743200" indent="0">
              <a:buNone/>
              <a:defRPr sz="1350"/>
            </a:lvl9pPr>
          </a:lstStyle>
          <a:p>
            <a:pPr lvl="0" fontAlgn="base"/>
            <a:r>
              <a:rPr lang="zh-CN" altLang="en-US" strike="noStrike" noProof="1" smtClean="0"/>
              <a:t>单击此处编辑母版文本样式</a:t>
            </a:r>
          </a:p>
        </p:txBody>
      </p:sp>
      <p:sp>
        <p:nvSpPr>
          <p:cNvPr id="6" name="内容占位符 5"/>
          <p:cNvSpPr>
            <a:spLocks noGrp="1"/>
          </p:cNvSpPr>
          <p:nvPr>
            <p:ph sz="quarter" idx="4"/>
          </p:nvPr>
        </p:nvSpPr>
        <p:spPr>
          <a:xfrm>
            <a:off x="4692704" y="2665379"/>
            <a:ext cx="3673182" cy="3524284"/>
          </a:xfrm>
        </p:spPr>
        <p:txBody>
          <a:body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7"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9"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4"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5"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3"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4"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24012" cy="1600200"/>
          </a:xfrm>
        </p:spPr>
        <p:txBody>
          <a:bodyPr anchor="b"/>
          <a:lstStyle>
            <a:lvl1pPr>
              <a:defRPr sz="2400"/>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3887391" y="457201"/>
            <a:ext cx="4629150"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fontAlgn="base"/>
            <a:endParaRPr lang="zh-CN" altLang="en-US" strike="noStrike" noProof="1"/>
          </a:p>
        </p:txBody>
      </p:sp>
      <p:sp>
        <p:nvSpPr>
          <p:cNvPr id="4" name="文本占位符 3"/>
          <p:cNvSpPr>
            <a:spLocks noGrp="1"/>
          </p:cNvSpPr>
          <p:nvPr>
            <p:ph type="body" sz="half" idx="2"/>
          </p:nvPr>
        </p:nvSpPr>
        <p:spPr>
          <a:xfrm>
            <a:off x="629841" y="2057400"/>
            <a:ext cx="3124012" cy="3811588"/>
          </a:xfrm>
        </p:spPr>
        <p:txBody>
          <a:bodyPr/>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fontAlgn="base"/>
            <a:r>
              <a:rPr lang="zh-CN" altLang="en-US" strike="noStrike" noProof="1" smtClean="0"/>
              <a:t>单击此处编辑母版文本样式</a:t>
            </a:r>
          </a:p>
        </p:txBody>
      </p:sp>
      <p:sp>
        <p:nvSpPr>
          <p:cNvPr id="5"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6"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7"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457200" y="274638"/>
            <a:ext cx="6052930" cy="5851525"/>
          </a:xfrm>
        </p:spPr>
        <p:txBody>
          <a:bodyPr vert="eaVert"/>
          <a:lstStyle/>
          <a:p>
            <a:pPr lvl="0" fontAlgn="base"/>
            <a:r>
              <a:rPr lang="zh-CN" altLang="en-US" strike="noStrike" noProof="1" smtClean="0"/>
              <a:t>单击此处编辑母版文本样式</a:t>
            </a:r>
          </a:p>
          <a:p>
            <a:pPr lvl="1" fontAlgn="base"/>
            <a:r>
              <a:rPr lang="zh-CN" altLang="en-US" strike="noStrike" noProof="1" smtClean="0"/>
              <a:t>第二级</a:t>
            </a:r>
          </a:p>
          <a:p>
            <a:pPr lvl="2" fontAlgn="base"/>
            <a:r>
              <a:rPr lang="zh-CN" altLang="en-US" strike="noStrike" noProof="1" smtClean="0"/>
              <a:t>第三级</a:t>
            </a:r>
          </a:p>
          <a:p>
            <a:pPr lvl="3" fontAlgn="base"/>
            <a:r>
              <a:rPr lang="zh-CN" altLang="en-US" strike="noStrike" noProof="1" smtClean="0"/>
              <a:t>第四级</a:t>
            </a:r>
          </a:p>
          <a:p>
            <a:pPr lvl="4" fontAlgn="base"/>
            <a:r>
              <a:rPr lang="zh-CN" altLang="en-US" strike="noStrike" noProof="1" smtClean="0"/>
              <a:t>第五级</a:t>
            </a:r>
            <a:endParaRPr lang="zh-CN" altLang="en-US" strike="noStrike" noProof="1"/>
          </a:p>
        </p:txBody>
      </p:sp>
      <p:sp>
        <p:nvSpPr>
          <p:cNvPr id="4" name="日期占位符 1"/>
          <p:cNvSpPr>
            <a:spLocks noGrp="1"/>
          </p:cNvSpPr>
          <p:nvPr>
            <p:ph type="dt" sz="half" idx="10"/>
          </p:nvPr>
        </p:nvSpPr>
        <p:spPr>
          <a:xfrm>
            <a:off x="457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5" name="页脚占位符 2"/>
          <p:cNvSpPr>
            <a:spLocks noGrp="1"/>
          </p:cNvSpPr>
          <p:nvPr>
            <p:ph type="ftr" sz="quarter" idx="11"/>
          </p:nvPr>
        </p:nvSpPr>
        <p:spPr>
          <a:xfrm>
            <a:off x="3124200" y="6245225"/>
            <a:ext cx="2895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6" name="灯片编号占位符 3"/>
          <p:cNvSpPr>
            <a:spLocks noGrp="1"/>
          </p:cNvSpPr>
          <p:nvPr>
            <p:ph type="sldNum" sz="quarter" idx="12"/>
          </p:nvPr>
        </p:nvSpPr>
        <p:spPr>
          <a:xfrm>
            <a:off x="6553200" y="6245225"/>
            <a:ext cx="2133600" cy="476250"/>
          </a:xfrm>
          <a:prstGeom prst="rect">
            <a:avLst/>
          </a:prstGeom>
          <a:noFill/>
          <a:ln w="9525">
            <a:noFill/>
          </a:ln>
        </p:spPr>
        <p:txBody>
          <a:bodyPr anchor="t" anchorCtr="0"/>
          <a:lstStyle>
            <a:lvl1pPr marL="0" lvl="0"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stretch>
            <a:fillRect/>
          </a:stretch>
        </a:blipFill>
        <a:effectLst/>
      </p:bgPr>
    </p:bg>
    <p:spTree>
      <p:nvGrpSpPr>
        <p:cNvPr id="1" name=""/>
        <p:cNvGrpSpPr/>
        <p:nvPr/>
      </p:nvGrpSpPr>
      <p:grpSpPr/>
      <p:sp>
        <p:nvSpPr>
          <p:cNvPr id="195586" name="标题 195585"/>
          <p:cNvSpPr/>
          <p:nvPr>
            <p:ph type="ctrTitle"/>
          </p:nvPr>
        </p:nvSpPr>
        <p:spPr>
          <a:xfrm>
            <a:off x="685800" y="990600"/>
            <a:ext cx="7772400" cy="1371600"/>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4000" b="0" i="0" u="none" baseline="0">
                <a:solidFill>
                  <a:schemeClr val="tx2"/>
                </a:solidFill>
                <a:latin typeface="Verdana" panose="020b0604030504040204" pitchFamily="34" charset="0"/>
                <a:ea typeface="宋体" panose="02010600030101010101" pitchFamily="2" charset="-122"/>
              </a:defRPr>
            </a:lvl1pPr>
          </a:lstStyle>
          <a:p>
            <a:pPr lvl="0"/>
            <a:r>
              <a:t>单击此处编辑母版标题样式</a:t>
            </a:r>
          </a:p>
        </p:txBody>
      </p:sp>
      <p:sp>
        <p:nvSpPr>
          <p:cNvPr id="195587" name="副标题 195586"/>
          <p:cNvSpPr/>
          <p:nvPr>
            <p:ph type="subTitle" idx="1"/>
          </p:nvPr>
        </p:nvSpPr>
        <p:spPr>
          <a:xfrm>
            <a:off x="1447800" y="3429000"/>
            <a:ext cx="7010400" cy="1600200"/>
          </a:xfrm>
          <a:prstGeom prst="rect">
            <a:avLst/>
          </a:prstGeom>
          <a:noFill/>
          <a:ln>
            <a:noFill/>
            <a:miter lim="800000"/>
          </a:ln>
        </p:spPr>
        <p:txBody>
          <a:bodyPr/>
          <a:lstStyle>
            <a:lvl1pPr marL="0" indent="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None/>
              <a:defRPr kumimoji="0" lang="zh-CN" altLang="en-US" sz="2800" b="0" i="0" u="none" baseline="0">
                <a:solidFill>
                  <a:schemeClr val="tx1"/>
                </a:solidFill>
                <a:latin typeface="Verdana" panose="020b0604030504040204" pitchFamily="34" charset="0"/>
                <a:ea typeface="宋体" panose="02010600030101010101" pitchFamily="2" charset="-122"/>
              </a:defRPr>
            </a:lvl1pPr>
            <a:lvl2pPr marL="457200" indent="14605" algn="ctr"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None/>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909955" indent="0" algn="ctr"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None/>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306195" indent="0" algn="ctr"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None/>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1695450" indent="0" algn="ctr"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None/>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r>
              <a:t>单击此处编辑母版副标题样式</a:t>
            </a:r>
          </a:p>
        </p:txBody>
      </p:sp>
      <p:sp>
        <p:nvSpPr>
          <p:cNvPr id="195588" name="日期占位符 195587"/>
          <p:cNvSpPr/>
          <p:nvPr>
            <p:ph type="dt" sz="half" idx="2"/>
          </p:nvPr>
        </p:nvSpPr>
        <p:spPr>
          <a:xfrm>
            <a:off x="685800" y="6248400"/>
            <a:ext cx="1905000" cy="457200"/>
          </a:xfrm>
          <a:prstGeom prst="rect">
            <a:avLst/>
          </a:prstGeom>
          <a:noFill/>
          <a:ln>
            <a:noFill/>
            <a:miter lim="800000"/>
          </a:ln>
        </p:spPr>
        <p:txBody>
          <a:bodyPr/>
          <a:lstStyle/>
          <a:p>
            <a:pPr lvl="0" eaLnBrk="1" hangingPunct="1"/>
            <a:endParaRPr kumimoji="0" sz="1200">
              <a:latin typeface="Verdana" panose="020b0604030504040204" pitchFamily="34" charset="0"/>
            </a:endParaRPr>
          </a:p>
        </p:txBody>
      </p:sp>
      <p:sp>
        <p:nvSpPr>
          <p:cNvPr id="195589" name="页脚占位符 195588"/>
          <p:cNvSpPr/>
          <p:nvPr>
            <p:ph type="ftr" sz="quarter" idx="3"/>
          </p:nvPr>
        </p:nvSpPr>
        <p:spPr>
          <a:xfrm>
            <a:off x="3124200" y="6248400"/>
            <a:ext cx="2895600" cy="457200"/>
          </a:xfrm>
          <a:prstGeom prst="rect">
            <a:avLst/>
          </a:prstGeom>
          <a:noFill/>
          <a:ln>
            <a:noFill/>
            <a:miter lim="800000"/>
          </a:ln>
        </p:spPr>
        <p:txBody>
          <a:bodyPr/>
          <a:lstStyle/>
          <a:p>
            <a:pPr lvl="0" algn="ctr" eaLnBrk="1" hangingPunct="1"/>
            <a:endParaRPr kumimoji="0" sz="1200">
              <a:latin typeface="Verdana" panose="020b0604030504040204" pitchFamily="34" charset="0"/>
            </a:endParaRPr>
          </a:p>
        </p:txBody>
      </p:sp>
      <p:sp>
        <p:nvSpPr>
          <p:cNvPr id="195590" name="灯片编号占位符 195589"/>
          <p:cNvSpPr/>
          <p:nvPr>
            <p:ph type="sldNum" sz="quarter" idx="4"/>
          </p:nvPr>
        </p:nvSpPr>
        <p:spPr>
          <a:xfrm>
            <a:off x="6553200" y="6248400"/>
            <a:ext cx="1905000" cy="457200"/>
          </a:xfrm>
          <a:prstGeom prst="rect">
            <a:avLst/>
          </a:prstGeom>
          <a:noFill/>
          <a:ln>
            <a:noFill/>
            <a:miter lim="800000"/>
          </a:ln>
        </p:spPr>
        <p:txBody>
          <a:bodyPr/>
          <a:lstStyle/>
          <a:p>
            <a:pPr lvl="0" algn="r" eaLnBrk="1" hangingPunct="1"/>
            <a:fld id="{50262FC8-8A54-4A49-B0D9-8A5CEB904979}" type="slidenum">
              <a:rPr kumimoji="0" sz="1200">
                <a:latin typeface="Verdana" panose="020b0604030504040204" pitchFamily="34" charset="0"/>
              </a:rPr>
              <a:t/>
            </a:fld>
            <a:endParaRPr kumimoji="0" sz="1200">
              <a:latin typeface="Verdana" panose="020b0604030504040204" pitchFamily="34" charset="0"/>
            </a:endParaRPr>
          </a:p>
        </p:txBody>
      </p:sp>
      <p:sp>
        <p:nvSpPr>
          <p:cNvPr id="195591" name="任意多边形 195590"/>
          <p:cNvSpPr/>
          <p:nvPr/>
        </p:nvSpPr>
        <p:spPr>
          <a:xfrm>
            <a:off x="685800" y="2393950"/>
            <a:ext cx="7772400" cy="109538"/>
          </a:xfrm>
          <a:custGeom>
            <a:avLst>
              <a:gd name="adj0" fmla="val 2861"/>
            </a:avLst>
            <a:gdLst>
              <a:gd name="GT1" fmla="*/ adj0 21600 100000"/>
              <a:gd name="G0" fmla="+- GT1 0 0"/>
            </a:gdLst>
            <a:rect l="l" t="t" r="r" b="b"/>
            <a:pathLst>
              <a:path w="1000" h="1000" stroke="0">
                <a:moveTo>
                  <a:pt x="0" y="0"/>
                </a:moveTo>
                <a:lnTo>
                  <a:pt x="G0" y="0"/>
                </a:lnTo>
                <a:lnTo>
                  <a:pt x="G0" y="1000"/>
                </a:lnTo>
                <a:lnTo>
                  <a:pt x="0" y="1000"/>
                </a:lnTo>
                <a:close/>
              </a:path>
              <a:path w="1000" h="1000">
                <a:moveTo>
                  <a:pt x="0" y="0"/>
                </a:moveTo>
                <a:lnTo>
                  <a:pt x="1000" y="0"/>
                </a:lnTo>
              </a:path>
            </a:pathLst>
          </a:custGeom>
          <a:solidFill>
            <a:schemeClr val="accent2"/>
          </a:solidFill>
          <a:ln>
            <a:solidFill>
              <a:schemeClr val="accent2"/>
            </a:solidFill>
            <a:round/>
          </a:ln>
        </p:spPr>
        <p:txBody>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eaLnBrk="1" hangingPunct="1"/>
            <a:endParaRPr kumimoji="0"/>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5"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
        <p:nvSpPr>
          <p:cNvPr id="6" name="Slide Number Placeholder 5"/>
          <p:cNvSpPr>
            <a:spLocks noGrp="1"/>
          </p:cNvSpPr>
          <p:nvPr>
            <p:ph type="sldNum" sz="quarter" idx="4"/>
          </p:nvPr>
        </p:nvSpPr>
        <p:spPr/>
        <p:txBody>
          <a:bodyPr/>
          <a:lstStyle/>
          <a:p>
            <a:pPr lvl="0" algn="r" eaLnBrk="1" hangingPunct="1"/>
            <a:fld id="{93AE1883-0942-4AA3-9DB2-9C7C3A0314B1}" type="slidenum">
              <a:rPr kumimoji="0" sz="1200">
                <a:latin typeface="Verdana" panose="020b0604030504040204" pitchFamily="34" charset="0"/>
              </a:rPr>
              <a:t/>
            </a:fld>
            <a:endParaRPr 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3"/>
          </p:nvPr>
        </p:nvSpPr>
        <p:spPr/>
        <p:txBody>
          <a:bodyPr/>
          <a:lstStyle/>
          <a:p>
            <a:pPr lvl="0" eaLnBrk="1" hangingPunct="1"/>
            <a:endParaRPr kumimoji="0" sz="1200">
              <a:latin typeface="Verdana" panose="020b0604030504040204" pitchFamily="34" charset="0"/>
            </a:endParaRPr>
          </a:p>
        </p:txBody>
      </p:sp>
      <p:sp>
        <p:nvSpPr>
          <p:cNvPr id="6" name="Footer Placeholder 5"/>
          <p:cNvSpPr>
            <a:spLocks noGrp="1"/>
          </p:cNvSpPr>
          <p:nvPr>
            <p:ph type="ftr" sz="quarter" idx="4"/>
          </p:nvPr>
        </p:nvSpPr>
        <p:spPr/>
        <p:txBody>
          <a:bodyPr/>
          <a:lstStyle/>
          <a:p>
            <a:pPr lvl="0" algn="ctr" eaLnBrk="1" hangingPunct="1"/>
            <a:endParaRPr kumimoji="0" sz="1200">
              <a:latin typeface="Verdana" panose="020b0604030504040204" pitchFamily="34" charset="0"/>
            </a:endParaRPr>
          </a:p>
        </p:txBody>
      </p:sp>
      <p:sp>
        <p:nvSpPr>
          <p:cNvPr id="7" name="Slide Number Placeholder 6"/>
          <p:cNvSpPr>
            <a:spLocks noGrp="1"/>
          </p:cNvSpPr>
          <p:nvPr>
            <p:ph type="sldNum" sz="quarter" idx="5"/>
          </p:nvPr>
        </p:nvSpPr>
        <p:spPr/>
        <p:txBody>
          <a:bodyPr/>
          <a:lstStyle/>
          <a:p>
            <a:pPr lvl="0" algn="r" eaLnBrk="1" hangingPunct="1"/>
            <a:fld id="{93AE1883-0942-4AA3-9DB2-9C7C3A0314B1}" type="slidenum">
              <a:rPr kumimoji="0" sz="1200">
                <a:latin typeface="Verdana" panose="020b0604030504040204" pitchFamily="34" charset="0"/>
              </a:rPr>
              <a:t/>
            </a:fld>
            <a:endParaRPr 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eaLnBrk="1" hangingPunct="1"/>
            <a:endParaRPr kumimoji="0" sz="1200">
              <a:latin typeface="Verdana" panose="020b0604030504040204" pitchFamily="34" charset="0"/>
            </a:endParaRPr>
          </a:p>
        </p:txBody>
      </p:sp>
      <p:sp>
        <p:nvSpPr>
          <p:cNvPr id="3" name="Footer Placeholder 2"/>
          <p:cNvSpPr>
            <a:spLocks noGrp="1"/>
          </p:cNvSpPr>
          <p:nvPr>
            <p:ph type="ftr" sz="quarter" idx="1"/>
          </p:nvPr>
        </p:nvSpPr>
        <p:spPr/>
        <p:txBody>
          <a:bodyPr/>
          <a:lstStyle/>
          <a:p>
            <a:pPr lvl="0" algn="ctr" eaLnBrk="1" hangingPunct="1"/>
            <a:endParaRPr kumimoji="0" sz="1200">
              <a:latin typeface="Verdana" panose="020b0604030504040204" pitchFamily="34" charset="0"/>
            </a:endParaRPr>
          </a:p>
        </p:txBody>
      </p:sp>
      <p:sp>
        <p:nvSpPr>
          <p:cNvPr id="4" name="Slide Number Placeholder 3"/>
          <p:cNvSpPr>
            <a:spLocks noGrp="1"/>
          </p:cNvSpPr>
          <p:nvPr>
            <p:ph type="sldNum" sz="quarter" idx="2"/>
          </p:nvPr>
        </p:nvSpPr>
        <p:spPr/>
        <p:txBody>
          <a:bodyPr/>
          <a:lstStyle/>
          <a:p>
            <a:pPr lvl="0" algn="r" eaLnBrk="1" hangingPunct="1"/>
            <a:fld id="{93AE1883-0942-4AA3-9DB2-9C7C3A0314B1}" type="slidenum">
              <a:rPr kumimoji="0" sz="1200">
                <a:latin typeface="Verdana" panose="020b0604030504040204" pitchFamily="34" charset="0"/>
              </a:rPr>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slideLayout" Target="../slideLayouts/slideLayout24.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image" Target="../media/image2.jpeg" /><Relationship Id="rId6" Type="http://schemas.openxmlformats.org/officeDocument/2006/relationships/image" Target="../media/image1.jpeg" /><Relationship Id="rId7" Type="http://schemas.openxmlformats.org/officeDocument/2006/relationships/image" Target="../media/image3.png" /><Relationship Id="rId8"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p:sp>
        <p:nvSpPr>
          <p:cNvPr id="8194" name="标题 1025"/>
          <p:cNvSpPr/>
          <p:nvPr>
            <p:ph type="title" idx="4294967295"/>
          </p:nvPr>
        </p:nvSpPr>
        <p:spPr>
          <a:xfrm>
            <a:off x="457200" y="274638"/>
            <a:ext cx="8229600" cy="1143000"/>
          </a:xfrm>
          <a:prstGeom prst="rect">
            <a:avLst/>
          </a:prstGeom>
          <a:noFill/>
          <a:ln>
            <a:noFill/>
            <a:miter lim="800000"/>
          </a:ln>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lang="ru-RU" altLang="en-US" sz="4400" b="0" i="0" u="none" kern="1200">
                <a:solidFill>
                  <a:schemeClr val="tx2"/>
                </a:solidFill>
                <a:latin typeface="+mj-lt"/>
                <a:ea typeface="+mj-ea"/>
                <a:cs typeface="+mj-cs"/>
              </a:defRPr>
            </a:lvl1pPr>
          </a:lstStyle>
          <a:p>
            <a:pPr lvl="0"/>
            <a:r>
              <a:t>单击此处编辑母版标题样式</a:t>
            </a:r>
          </a:p>
        </p:txBody>
      </p:sp>
      <p:sp>
        <p:nvSpPr>
          <p:cNvPr id="8195" name="文本占位符 1026"/>
          <p:cNvSpPr/>
          <p:nvPr>
            <p:ph type="body"/>
          </p:nvPr>
        </p:nvSpPr>
        <p:spPr>
          <a:xfrm>
            <a:off x="457200" y="1600200"/>
            <a:ext cx="8229600" cy="4525962"/>
          </a:xfrm>
          <a:prstGeom prst="rect">
            <a:avLst/>
          </a:prstGeom>
          <a:noFill/>
          <a:ln>
            <a:noFill/>
            <a:miter lim="800000"/>
          </a:ln>
        </p:spPr>
        <p:txBody>
          <a:bodyPr anchor="t" anchorCtr="0"/>
          <a:lstStyle>
            <a:lvl1pPr marL="342900" lvl="0" indent="-342900" algn="l" defTabSz="914400" rtl="0" eaLnBrk="1" fontAlgn="base" latinLnBrk="0" hangingPunct="1">
              <a:lnSpc>
                <a:spcPct val="100000"/>
              </a:lnSpc>
              <a:spcBef>
                <a:spcPct val="20000"/>
              </a:spcBef>
              <a:spcAft>
                <a:spcPct val="0"/>
              </a:spcAft>
              <a:buClrTx/>
              <a:buSzTx/>
              <a:buFontTx/>
              <a:buChar char="•"/>
              <a:defRPr lang="ru-RU" altLang="en-US" sz="3200" b="0" i="0" u="none" kern="1200">
                <a:solidFill>
                  <a:schemeClr val="tx1"/>
                </a:solidFill>
                <a:latin typeface="+mn-lt"/>
                <a:ea typeface="+mn-ea"/>
                <a:cs typeface="+mn-cs"/>
              </a:defRPr>
            </a:lvl1pPr>
            <a:lvl2pPr marL="742950" lvl="1" indent="-285750" algn="l" rtl="0" eaLnBrk="1" fontAlgn="base" latinLnBrk="0" hangingPunct="1">
              <a:lnSpc>
                <a:spcPct val="100000"/>
              </a:lnSpc>
              <a:spcBef>
                <a:spcPct val="20000"/>
              </a:spcBef>
              <a:spcAft>
                <a:spcPct val="0"/>
              </a:spcAft>
              <a:buClrTx/>
              <a:buSzTx/>
              <a:buFontTx/>
              <a:buChar char="–"/>
              <a:defRPr lang="ru-RU" altLang="en-US" sz="2800" b="0" i="0" u="none" kern="1200">
                <a:solidFill>
                  <a:schemeClr val="tx1"/>
                </a:solidFill>
                <a:latin typeface="Arial" pitchFamily="34" charset="0"/>
                <a:ea typeface="宋体" panose="02010600030101010101" pitchFamily="2" charset="-122"/>
                <a:cs typeface="+mn-cs"/>
              </a:defRPr>
            </a:lvl2pPr>
            <a:lvl3pPr marL="1143000" lvl="2" indent="-228600" algn="l" rtl="0" eaLnBrk="1" fontAlgn="base" latinLnBrk="0" hangingPunct="1">
              <a:lnSpc>
                <a:spcPct val="100000"/>
              </a:lnSpc>
              <a:spcBef>
                <a:spcPct val="20000"/>
              </a:spcBef>
              <a:spcAft>
                <a:spcPct val="0"/>
              </a:spcAft>
              <a:buClrTx/>
              <a:buSzTx/>
              <a:buFontTx/>
              <a:buChar char="•"/>
              <a:defRPr lang="ru-RU" altLang="en-US" sz="2400" b="0" i="0" u="none" kern="1200">
                <a:solidFill>
                  <a:schemeClr val="tx1"/>
                </a:solidFill>
                <a:latin typeface="Arial" pitchFamily="34" charset="0"/>
                <a:ea typeface="宋体" panose="02010600030101010101" pitchFamily="2" charset="-122"/>
                <a:cs typeface="+mn-cs"/>
              </a:defRPr>
            </a:lvl3pPr>
            <a:lvl4pPr marL="1600200" lvl="3"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4pPr>
            <a:lvl5pPr marL="2057400" lvl="4" indent="-228600" algn="l"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lang="ru-RU" altLang="en-US" sz="2000" b="0" i="0" u="none" kern="1200">
                <a:solidFill>
                  <a:schemeClr val="tx1"/>
                </a:solidFill>
                <a:latin typeface="Arial" pitchFamily="34" charset="0"/>
                <a:ea typeface="宋体" panose="02010600030101010101" pitchFamily="2" charset="-122"/>
                <a:cs typeface="+mn-cs"/>
              </a:defRPr>
            </a:lvl9pPr>
          </a:lstStyle>
          <a:p>
            <a:pPr marL="342900" lvl="0" indent="-342900"/>
            <a:r>
              <a:t>单击此处编辑母版文本样式</a:t>
            </a:r>
          </a:p>
          <a:p>
            <a:pPr marL="742950" lvl="1" indent="-285750"/>
            <a:r>
              <a:t>第二级</a:t>
            </a:r>
          </a:p>
          <a:p>
            <a:pPr marL="1143000" lvl="2" indent="-228600"/>
            <a:r>
              <a:t>第三级</a:t>
            </a:r>
          </a:p>
          <a:p>
            <a:pPr marL="1600200" lvl="3" indent="-228600"/>
            <a:r>
              <a:t>第四级</a:t>
            </a:r>
          </a:p>
          <a:p>
            <a:pPr marL="2057400" lvl="4" indent="-228600"/>
            <a:r>
              <a:t>第五级</a:t>
            </a:r>
          </a:p>
        </p:txBody>
      </p:sp>
      <p:sp>
        <p:nvSpPr>
          <p:cNvPr id="8196" name="日期占位符 1"/>
          <p:cNvSpPr>
            <a:spLocks noGrp="1"/>
          </p:cNvSpPr>
          <p:nvPr>
            <p:ph type="dt" sz="half" idx="2"/>
          </p:nvPr>
        </p:nvSpPr>
        <p:spPr>
          <a:xfrm>
            <a:off x="457200" y="6245225"/>
            <a:ext cx="2133600" cy="476250"/>
          </a:xfrm>
          <a:prstGeom prst="rect">
            <a:avLst/>
          </a:prstGeom>
          <a:noFill/>
          <a:ln w="9525">
            <a:noFill/>
          </a:ln>
        </p:spPr>
        <p:txBody>
          <a:bodyPr anchor="t" anchorCtr="0"/>
          <a:lstStyle>
            <a:defPPr algn="l" rtl="0" eaLnBrk="1" hangingPunct="1">
              <a:defRPr kumimoji="0" lang="ru-RU" altLang="en-US" sz="180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endParaRPr lang="zh-CN" altLang="en-US" sz="1400" baseline="0">
              <a:latin typeface="Arial" pitchFamily="34" charset="0"/>
              <a:ea typeface="宋体" panose="02010600030101010101" pitchFamily="2" charset="-122"/>
            </a:endParaRPr>
          </a:p>
        </p:txBody>
      </p:sp>
      <p:sp>
        <p:nvSpPr>
          <p:cNvPr id="8197" name="页脚占位符 2"/>
          <p:cNvSpPr>
            <a:spLocks noGrp="1"/>
          </p:cNvSpPr>
          <p:nvPr>
            <p:ph type="ftr" sz="quarter" idx="3"/>
          </p:nvPr>
        </p:nvSpPr>
        <p:spPr>
          <a:xfrm>
            <a:off x="3124200" y="6245225"/>
            <a:ext cx="2895600" cy="476250"/>
          </a:xfrm>
          <a:prstGeom prst="rect">
            <a:avLst/>
          </a:prstGeom>
          <a:noFill/>
          <a:ln w="9525">
            <a:noFill/>
          </a:ln>
        </p:spPr>
        <p:txBody>
          <a:bodyPr anchor="t" anchorCtr="0"/>
          <a:lstStyle>
            <a:defPPr algn="l" rtl="0" eaLnBrk="1" hangingPunct="1">
              <a:defRPr kumimoji="0" lang="ru-RU" altLang="en-US" sz="180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ctr"/>
            <a:endParaRPr lang="zh-CN" altLang="en-US" sz="1400" baseline="0">
              <a:latin typeface="Arial" pitchFamily="34" charset="0"/>
              <a:ea typeface="宋体" panose="02010600030101010101" pitchFamily="2" charset="-122"/>
            </a:endParaRPr>
          </a:p>
        </p:txBody>
      </p:sp>
      <p:sp>
        <p:nvSpPr>
          <p:cNvPr id="8198" name="灯片编号占位符 3"/>
          <p:cNvSpPr>
            <a:spLocks noGrp="1"/>
          </p:cNvSpPr>
          <p:nvPr>
            <p:ph type="sldNum" sz="quarter" idx="4"/>
          </p:nvPr>
        </p:nvSpPr>
        <p:spPr>
          <a:xfrm>
            <a:off x="6553200" y="6245225"/>
            <a:ext cx="2133600" cy="476250"/>
          </a:xfrm>
          <a:prstGeom prst="rect">
            <a:avLst/>
          </a:prstGeom>
          <a:noFill/>
          <a:ln w="9525">
            <a:noFill/>
          </a:ln>
        </p:spPr>
        <p:txBody>
          <a:bodyPr anchor="t" anchorCtr="0"/>
          <a:lstStyle>
            <a:defPPr algn="l" rtl="0" eaLnBrk="1" hangingPunct="1">
              <a:defRPr kumimoji="0" lang="ru-RU" altLang="en-US" sz="1800">
                <a:latin typeface="Arial" pitchFamily="34" charset="0"/>
              </a:defRPr>
            </a:defPPr>
            <a:lvl1pPr marL="0" lvl="0"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kumimoji="0" lang="ru-RU" altLang="en-US"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lang="ru-RU" altLang="en-US" sz="1800" b="0" i="0" u="none" kern="1200" baseline="0">
                <a:solidFill>
                  <a:schemeClr val="tx1"/>
                </a:solidFill>
                <a:latin typeface="+mn-lt"/>
                <a:ea typeface="+mn-ea"/>
                <a:cs typeface="+mn-cs"/>
              </a:defRPr>
            </a:lvl9pPr>
          </a:lstStyle>
          <a:p>
            <a:pPr lvl="0" algn="r"/>
            <a:fld id="{A3731EE9-52FF-42DF-812A-256F3C10B646}" type="slidenum">
              <a:rPr lang="zh-CN" altLang="en-US" sz="1400" baseline="0">
                <a:latin typeface="Arial" pitchFamily="34" charset="0"/>
                <a:ea typeface="宋体" panose="02010600030101010101" pitchFamily="2" charset="-122"/>
              </a:rPr>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ransition/>
  <p:timing/>
  <p:txStyles>
    <p:titleStyle>
      <a:lvl1pPr marL="0" lvl="0" indent="0" algn="ctr" defTabSz="914400" rtl="0" eaLnBrk="1" fontAlgn="base" latinLnBrk="0" hangingPunct="1">
        <a:lnSpc>
          <a:spcPct val="100000"/>
        </a:lnSpc>
        <a:spcBef>
          <a:spcPct val="0"/>
        </a:spcBef>
        <a:spcAft>
          <a:spcPct val="0"/>
        </a:spcAft>
        <a:buClrTx/>
        <a:buSzTx/>
        <a:buFontTx/>
        <a:buNone/>
        <a:defRPr sz="4400" b="0" i="0" u="none" kern="1200">
          <a:solidFill>
            <a:schemeClr val="tx2"/>
          </a:solidFill>
          <a:latin typeface="+mj-lt"/>
          <a:ea typeface="+mj-ea"/>
          <a:cs typeface="+mj-cs"/>
        </a:defRPr>
      </a:lvl1pPr>
    </p:titleStyle>
    <p:bodyStyle>
      <a:lvl1pPr marL="342900" lvl="0" indent="-342900" algn="l" defTabSz="914400" rtl="0" eaLnBrk="1" fontAlgn="base" latinLnBrk="0" hangingPunct="1">
        <a:lnSpc>
          <a:spcPct val="100000"/>
        </a:lnSpc>
        <a:spcBef>
          <a:spcPct val="20000"/>
        </a:spcBef>
        <a:spcAft>
          <a:spcPct val="0"/>
        </a:spcAft>
        <a:buClrTx/>
        <a:buSzTx/>
        <a:buFontTx/>
        <a:buChar char="•"/>
        <a:defRPr sz="3200" b="0" i="0" u="none" kern="1200">
          <a:solidFill>
            <a:schemeClr val="tx1"/>
          </a:solidFill>
          <a:latin typeface="+mn-lt"/>
          <a:ea typeface="+mn-ea"/>
          <a:cs typeface="+mn-cs"/>
        </a:defRPr>
      </a:lvl1pPr>
      <a:lvl2pPr marL="742950" lvl="1" indent="-285750" algn="l" defTabSz="914400" rtl="0" eaLnBrk="1" fontAlgn="base" latinLnBrk="0" hangingPunct="1">
        <a:lnSpc>
          <a:spcPct val="100000"/>
        </a:lnSpc>
        <a:spcBef>
          <a:spcPct val="20000"/>
        </a:spcBef>
        <a:spcAft>
          <a:spcPct val="0"/>
        </a:spcAft>
        <a:buClrTx/>
        <a:buSzTx/>
        <a:buFontTx/>
        <a:buChar char="–"/>
        <a:defRPr sz="2800" b="0" i="0" u="none" kern="1200">
          <a:solidFill>
            <a:schemeClr val="tx1"/>
          </a:solidFill>
          <a:latin typeface="Arial" pitchFamily="34" charset="0"/>
          <a:ea typeface="宋体" panose="02010600030101010101" pitchFamily="2" charset="-122"/>
          <a:cs typeface="+mn-cs"/>
        </a:defRPr>
      </a:lvl2pPr>
      <a:lvl3pPr marL="1143000" lvl="2" indent="-228600" algn="l" defTabSz="914400" rtl="0" eaLnBrk="1" fontAlgn="base" latinLnBrk="0" hangingPunct="1">
        <a:lnSpc>
          <a:spcPct val="100000"/>
        </a:lnSpc>
        <a:spcBef>
          <a:spcPct val="20000"/>
        </a:spcBef>
        <a:spcAft>
          <a:spcPct val="0"/>
        </a:spcAft>
        <a:buClrTx/>
        <a:buSzTx/>
        <a:buFontTx/>
        <a:buChar char="•"/>
        <a:defRPr sz="2400" b="0" i="0" u="none" kern="1200">
          <a:solidFill>
            <a:schemeClr val="tx1"/>
          </a:solidFill>
          <a:latin typeface="Arial" pitchFamily="34" charset="0"/>
          <a:ea typeface="宋体" panose="02010600030101010101" pitchFamily="2" charset="-122"/>
          <a:cs typeface="+mn-cs"/>
        </a:defRPr>
      </a:lvl3pPr>
      <a:lvl4pPr marL="1600200" lvl="3"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4pPr>
      <a:lvl5pPr marL="2057400" lvl="4"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5pPr>
      <a:lvl6pPr marL="2514600" lvl="5"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6pPr>
      <a:lvl7pPr marL="2971800" lvl="6"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7pPr>
      <a:lvl8pPr marL="3429000" lvl="7"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8pPr>
      <a:lvl9pPr marL="3886200" lvl="8" indent="-228600" algn="l" defTabSz="914400" rtl="0" eaLnBrk="1" fontAlgn="base" latinLnBrk="0" hangingPunct="1">
        <a:lnSpc>
          <a:spcPct val="100000"/>
        </a:lnSpc>
        <a:spcBef>
          <a:spcPct val="20000"/>
        </a:spcBef>
        <a:spcAft>
          <a:spcPct val="0"/>
        </a:spcAft>
        <a:buClrTx/>
        <a:buSzTx/>
        <a:buFontTx/>
        <a:buChar char="»"/>
        <a:defRPr sz="2000" b="0" i="0" u="none" kern="1200">
          <a:solidFill>
            <a:schemeClr val="tx1"/>
          </a:solidFill>
          <a:latin typeface="Arial" pitchFamily="34" charset="0"/>
          <a:ea typeface="宋体" panose="02010600030101010101" pitchFamily="2" charset="-122"/>
          <a:cs typeface="+mn-cs"/>
        </a:defRPr>
      </a:lvl9pPr>
    </p:bodyStyle>
    <p:otherStyle>
      <a:lvl1pPr marL="0" lvl="0"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1pPr>
      <a:lvl2pPr marL="457200" lvl="1"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2pPr>
      <a:lvl3pPr marL="914400" lvl="2"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3pPr>
      <a:lvl4pPr marL="1371600" lvl="3"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4pPr>
      <a:lvl5pPr marL="1828800" lvl="4" indent="0" algn="l" defTabSz="914400" rtl="0" eaLnBrk="1" fontAlgn="base" latinLnBrk="0" hangingPunct="1">
        <a:lnSpc>
          <a:spcPct val="100000"/>
        </a:lnSpc>
        <a:spcBef>
          <a:spcPct val="0"/>
        </a:spcBef>
        <a:spcAft>
          <a:spcPct val="0"/>
        </a:spcAft>
        <a:buClrTx/>
        <a:buSzTx/>
        <a:buFont typeface="Arial" pitchFamily="34" charset="0"/>
        <a:buNone/>
        <a:defRPr sz="18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6pPr>
      <a:lvl7pPr marL="2743200" lvl="6"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7pPr>
      <a:lvl8pPr marL="3200400" lvl="7"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8pPr>
      <a:lvl9pPr marL="3657600" lvl="8" indent="0" algn="l" defTabSz="914400" rtl="0" eaLnBrk="1" fontAlgn="base" latinLnBrk="0" hangingPunct="1">
        <a:lnSpc>
          <a:spcPct val="100000"/>
        </a:lnSpc>
        <a:spcBef>
          <a:spcPct val="0"/>
        </a:spcBef>
        <a:spcAft>
          <a:spcPct val="0"/>
        </a:spcAft>
        <a:buSzTx/>
        <a:buFont typeface="Arial" pitchFamily="34" charset="0"/>
        <a:buNone/>
        <a:defRPr sz="1800" b="0" i="0" u="none" kern="1200" baseline="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7"/>
          <a:stretch>
            <a:fillRect/>
          </a:stretch>
        </a:blipFill>
        <a:effectLst/>
      </p:bgPr>
    </p:bg>
    <p:spTree>
      <p:nvGrpSpPr>
        <p:cNvPr id="1" name=""/>
        <p:cNvGrpSpPr/>
        <p:nvPr/>
      </p:nvGrpSpPr>
      <p:grpSpPr/>
      <p:sp>
        <p:nvSpPr>
          <p:cNvPr id="194562" name="标题 194561"/>
          <p:cNvSpPr/>
          <p:nvPr>
            <p:ph type="title"/>
          </p:nvPr>
        </p:nvSpPr>
        <p:spPr>
          <a:xfrm>
            <a:off x="574675" y="304800"/>
            <a:ext cx="8001000" cy="1216025"/>
          </a:xfrm>
          <a:prstGeom prst="rect">
            <a:avLst/>
          </a:prstGeom>
          <a:noFill/>
          <a:ln>
            <a:noFill/>
            <a:miter lim="800000"/>
          </a:ln>
        </p:spPr>
        <p:txBody>
          <a:bodyPr anchor="b" anchorCtr="0">
            <a:noAutofit/>
          </a:bodyPr>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t>单击此处编辑母版标题样式</a:t>
            </a:r>
          </a:p>
        </p:txBody>
      </p:sp>
      <p:sp>
        <p:nvSpPr>
          <p:cNvPr id="194563" name="文本占位符 194562"/>
          <p:cNvSpPr/>
          <p:nvPr>
            <p:ph type="body" idx="1"/>
          </p:nvPr>
        </p:nvSpPr>
        <p:spPr>
          <a:xfrm>
            <a:off x="566738" y="1752600"/>
            <a:ext cx="8001000" cy="4267200"/>
          </a:xfrm>
          <a:prstGeom prst="rect">
            <a:avLst/>
          </a:prstGeom>
          <a:noFill/>
          <a:ln>
            <a:noFill/>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94564" name="任意多边形 194563"/>
          <p:cNvSpPr/>
          <p:nvPr/>
        </p:nvSpPr>
        <p:spPr>
          <a:xfrm>
            <a:off x="609600" y="1566862"/>
            <a:ext cx="7958138" cy="109538"/>
          </a:xfrm>
          <a:custGeom>
            <a:avLst>
              <a:gd name="adj0" fmla="val 2708"/>
            </a:avLst>
            <a:gdLst>
              <a:gd name="GT1" fmla="*/ adj0 21600 100000"/>
              <a:gd name="G0" fmla="+- GT1 0 0"/>
            </a:gdLst>
            <a:rect l="l" t="t" r="r" b="b"/>
            <a:pathLst>
              <a:path w="1000" h="1000" stroke="0">
                <a:moveTo>
                  <a:pt x="0" y="0"/>
                </a:moveTo>
                <a:lnTo>
                  <a:pt x="G0" y="0"/>
                </a:lnTo>
                <a:lnTo>
                  <a:pt x="G0" y="1000"/>
                </a:lnTo>
                <a:lnTo>
                  <a:pt x="0" y="1000"/>
                </a:lnTo>
                <a:close/>
              </a:path>
              <a:path w="1000" h="1000">
                <a:moveTo>
                  <a:pt x="0" y="0"/>
                </a:moveTo>
                <a:lnTo>
                  <a:pt x="1000" y="0"/>
                </a:lnTo>
              </a:path>
            </a:pathLst>
          </a:custGeom>
          <a:solidFill>
            <a:schemeClr val="accent2"/>
          </a:solidFill>
          <a:ln>
            <a:solidFill>
              <a:schemeClr val="accent2"/>
            </a:solidFill>
            <a:round/>
          </a:ln>
        </p:spPr>
        <p:txBody>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eaLnBrk="1" hangingPunct="1"/>
            <a:endParaRPr kumimoji="0"/>
          </a:p>
        </p:txBody>
      </p:sp>
      <p:cxnSp>
        <p:nvCxnSpPr>
          <p:cNvPr id="194565" name="直接连接符 194564"/>
          <p:cNvCxnSpPr/>
          <p:nvPr/>
        </p:nvCxnSpPr>
        <p:spPr>
          <a:xfrm flipV="1">
            <a:off x="609600" y="6172200"/>
            <a:ext cx="7924800" cy="0"/>
          </a:xfrm>
          <a:prstGeom prst="line">
            <a:avLst/>
          </a:prstGeom>
          <a:noFill/>
          <a:ln w="3175">
            <a:solidFill>
              <a:schemeClr val="accent2"/>
            </a:solidFill>
            <a:miter lim="800000"/>
          </a:ln>
        </p:spPr>
      </p:cxnSp>
      <p:sp>
        <p:nvSpPr>
          <p:cNvPr id="194566" name="日期占位符 194565"/>
          <p:cNvSpPr/>
          <p:nvPr>
            <p:ph type="dt" sz="half" idx="2"/>
          </p:nvPr>
        </p:nvSpPr>
        <p:spPr>
          <a:xfrm>
            <a:off x="609600" y="6245225"/>
            <a:ext cx="1981200" cy="476250"/>
          </a:xfrm>
          <a:prstGeom prst="rect">
            <a:avLst/>
          </a:prstGeom>
          <a:noFill/>
          <a:ln>
            <a:noFill/>
            <a:miter lim="800000"/>
          </a:ln>
        </p:spPr>
        <p:txBody>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5pPr>
          </a:lstStyle>
          <a:p>
            <a:pPr lvl="0" eaLnBrk="1" hangingPunct="1"/>
            <a:endParaRPr kumimoji="0" sz="1200">
              <a:latin typeface="Verdana" panose="020b0604030504040204" pitchFamily="34" charset="0"/>
            </a:endParaRPr>
          </a:p>
        </p:txBody>
      </p:sp>
      <p:sp>
        <p:nvSpPr>
          <p:cNvPr id="194567" name="页脚占位符 194566"/>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5pPr>
          </a:lstStyle>
          <a:p>
            <a:pPr lvl="0" algn="ctr" eaLnBrk="1" hangingPunct="1"/>
            <a:endParaRPr kumimoji="0" sz="1200">
              <a:latin typeface="Verdana" panose="020b0604030504040204" pitchFamily="34" charset="0"/>
            </a:endParaRPr>
          </a:p>
        </p:txBody>
      </p:sp>
      <p:sp>
        <p:nvSpPr>
          <p:cNvPr id="194568" name="灯片编号占位符 194567"/>
          <p:cNvSpPr/>
          <p:nvPr>
            <p:ph type="sldNum" sz="quarter" idx="4"/>
          </p:nvPr>
        </p:nvSpPr>
        <p:spPr>
          <a:xfrm>
            <a:off x="6553200" y="6245225"/>
            <a:ext cx="1981200" cy="476250"/>
          </a:xfrm>
          <a:prstGeom prst="rect">
            <a:avLst/>
          </a:prstGeom>
          <a:noFill/>
          <a:ln>
            <a:noFill/>
            <a:miter lim="800000"/>
          </a:ln>
        </p:spPr>
        <p:txBody>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5pPr>
          </a:lstStyle>
          <a:p>
            <a:pPr lvl="0" algn="r" eaLnBrk="1" hangingPunct="1"/>
            <a:fld id="{80150C34-8CEB-426E-AD2B-B893C667EE78}" type="slidenum">
              <a:rPr kumimoji="0" sz="1200">
                <a:latin typeface="Verdana" panose="020b0604030504040204" pitchFamily="34" charset="0"/>
              </a:rPr>
              <a:t/>
            </a:fld>
            <a:endParaRPr kumimoji="0" sz="1200">
              <a:latin typeface="Verdana" panose="020b0604030504040204" pitchFamily="34" charset="0"/>
            </a:endParaRPr>
          </a:p>
        </p:txBody>
      </p:sp>
      <p:pic>
        <p:nvPicPr>
          <p:cNvPr id="194569" name="图片 194568"/>
          <p:cNvPicPr/>
          <p:nvPr/>
        </p:nvPicPr>
        <p:blipFill>
          <a:blip r:embed="rId5"/>
          <a:stretch>
            <a:fillRect/>
          </a:stretch>
        </p:blipFill>
        <p:spPr>
          <a:xfrm>
            <a:off x="0" y="0"/>
            <a:ext cx="9144000" cy="5143500"/>
          </a:xfrm>
          <a:prstGeom prst="rect">
            <a:avLst/>
          </a:prstGeom>
          <a:noFill/>
          <a:ln>
            <a:noFill/>
            <a:miter lim="800000"/>
          </a:ln>
        </p:spPr>
      </p:pic>
      <p:pic>
        <p:nvPicPr>
          <p:cNvPr id="194570" name="图片 194569"/>
          <p:cNvPicPr/>
          <p:nvPr/>
        </p:nvPicPr>
        <p:blipFill>
          <a:blip r:embed="rId6"/>
          <a:stretch>
            <a:fillRect/>
          </a:stretch>
        </p:blipFill>
        <p:spPr>
          <a:xfrm>
            <a:off x="1270000" y="2540000"/>
            <a:ext cx="9144000" cy="5143500"/>
          </a:xfrm>
          <a:prstGeom prst="rect">
            <a:avLst/>
          </a:prstGeom>
          <a:noFill/>
          <a:ln>
            <a:noFill/>
            <a:miter lim="800000"/>
          </a:ln>
        </p:spPr>
      </p:pic>
    </p:spTree>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Lst>
  <p:transition/>
  <p:timing/>
  <p:hf sldNum="0" hdr="0" dt="0"/>
  <p:txStyles>
    <p:titleStyle>
      <a:lvl1pPr marL="0" indent="0" algn="l" defTabSz="914400" rtl="0" eaLnBrk="1" fontAlgn="base" hangingPunct="1">
        <a:lnSpc>
          <a:spcPct val="100000"/>
        </a:lnSpc>
        <a:spcBef>
          <a:spcPct val="0"/>
        </a:spcBef>
        <a:spcAft>
          <a:spcPct val="0"/>
        </a:spcAft>
        <a:buClrTx/>
        <a:buSzTx/>
        <a:buFontTx/>
        <a:buNone/>
        <a:defRPr kumimoji="0" sz="3800" b="0" i="0" u="none" baseline="0">
          <a:solidFill>
            <a:schemeClr val="tx2"/>
          </a:solidFill>
          <a:latin typeface="Verdana" panose="020b0604030504040204" pitchFamily="34" charset="0"/>
          <a:ea typeface="宋体" panose="02010600030101010101" pitchFamily="2" charset="-122"/>
        </a:defRPr>
      </a:lvl1pPr>
    </p:titleStyle>
    <p:body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sz="2000" b="0" i="0" u="none" baseline="0">
          <a:solidFill>
            <a:schemeClr val="tx1"/>
          </a:solidFill>
          <a:latin typeface="Verdana" panose="020b0604030504040204" pitchFamily="34" charset="0"/>
          <a:ea typeface="宋体" panose="02010600030101010101"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image" Target="../media/image4.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2607204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rgbClr val="FFFFFF"/>
                </a:solidFill>
                <a:latin typeface="Arial"/>
                <a:ea typeface="宋体" panose="02010600030101010101" pitchFamily="2" charset="-122"/>
              </a:defRPr>
            </a:lvl5pPr>
            <a:lvl6pPr>
              <a:defRPr lang="zh-CN">
                <a:solidFill>
                  <a:srgbClr val="FFFFFF"/>
                </a:solidFill>
                <a:latin typeface="Arial"/>
              </a:defRPr>
            </a:lvl6pPr>
            <a:lvl7pPr>
              <a:defRPr lang="zh-CN">
                <a:solidFill>
                  <a:srgbClr val="FFFFFF"/>
                </a:solidFill>
                <a:latin typeface="Arial"/>
              </a:defRPr>
            </a:lvl7pPr>
            <a:lvl8pPr>
              <a:defRPr lang="zh-CN">
                <a:solidFill>
                  <a:srgbClr val="FFFFFF"/>
                </a:solidFill>
                <a:latin typeface="Arial"/>
              </a:defRPr>
            </a:lvl8pPr>
            <a:lvl9pPr>
              <a:defRPr lang="zh-CN">
                <a:solidFill>
                  <a:srgbClr val="FFFFFF"/>
                </a:solidFill>
                <a:latin typeface="Arial"/>
              </a:defRPr>
            </a:lvl9pPr>
          </a:lstStyle>
          <a:p>
            <a:pPr algn="ctr"/>
            <a:r>
              <a:rPr sz="4400">
                <a:solidFill>
                  <a:srgbClr val="000000"/>
                </a:solidFill>
                <a:ea typeface="楷体"/>
              </a:rPr>
              <a:t>癫痫的护理查房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5714" name="标题 115713"/>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rPr>
                <a:solidFill>
                  <a:srgbClr val="000000"/>
                </a:solidFill>
              </a:rPr>
              <a:t>病史汇报</a:t>
            </a:r>
          </a:p>
        </p:txBody>
      </p:sp>
      <p:sp>
        <p:nvSpPr>
          <p:cNvPr id="115715" name="文本占位符 115714"/>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   321   男  14岁,因诊断癫痫十四年走路不稳十余天入院于2016-02-21</a:t>
            </a:r>
          </a:p>
          <a:p>
            <a:pPr lvl="0">
              <a:buNone/>
            </a:pPr>
            <a:r>
              <a:rPr>
                <a:solidFill>
                  <a:srgbClr val="000000"/>
                </a:solidFill>
              </a:rPr>
              <a:t>   患儿出生四天因抽搐在上海儿童中心医院诊断癫痫,予口服维生素B6 苯巴比妥钠,奥卡西平及中药治疗,近2-3年来患儿抽搐次数较前增加,约一天2次,抽搐就是神智不清,呼之不应,双眼上翻,口角歪向一边,四肢抖动,伴小便失禁</a:t>
            </a:r>
          </a:p>
        </p:txBody>
      </p:sp>
      <p:sp>
        <p:nvSpPr>
          <p:cNvPr id="115716"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15717"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6738" name="标题 116737"/>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rPr>
                <a:solidFill>
                  <a:srgbClr val="000000"/>
                </a:solidFill>
              </a:rPr>
              <a:t>病史汇报</a:t>
            </a:r>
          </a:p>
        </p:txBody>
      </p:sp>
      <p:sp>
        <p:nvSpPr>
          <p:cNvPr id="116739" name="文本占位符 116738"/>
          <p:cNvSpPr/>
          <p:nvPr>
            <p:ph type="body" idx="4294967295"/>
          </p:nvPr>
        </p:nvSpPr>
        <p:spPr>
          <a:xfrm>
            <a:off x="1547812" y="2060575"/>
            <a:ext cx="7056438" cy="42164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lvl="0">
              <a:buNone/>
            </a:pPr>
            <a:r>
              <a:rPr sz="2800">
                <a:solidFill>
                  <a:srgbClr val="000000"/>
                </a:solidFill>
              </a:rPr>
              <a:t>  一分钟可缓解,无明显昼夜规律。近十余天前患儿稍有鼻塞、流涕,偶有咳嗽,无咳痰,出现走路不稳,家人至附近诊所给予输液治疗三天,鼻塞流涕减轻,仍走路不稳,且不能独站,进食减少,现家人为求进一步诊治来我院。</a:t>
            </a:r>
          </a:p>
        </p:txBody>
      </p:sp>
      <p:sp>
        <p:nvSpPr>
          <p:cNvPr id="116740" name="Date Placeholder 4"/>
          <p:cNvSpPr>
            <a:spLocks noGrp="1"/>
          </p:cNvSpPr>
          <p:nvPr>
            <p:ph type="dt" sz="half" idx="3"/>
          </p:nvPr>
        </p:nvSpPr>
        <p:spPr/>
        <p:txBody>
          <a:bodyPr/>
          <a:lstStyle/>
          <a:p>
            <a:pPr lvl="0" eaLnBrk="1" hangingPunct="1"/>
            <a:endParaRPr kumimoji="0" sz="1200">
              <a:latin typeface="Verdana" panose="020b0604030504040204" pitchFamily="34" charset="0"/>
            </a:endParaRPr>
          </a:p>
        </p:txBody>
      </p:sp>
      <p:sp>
        <p:nvSpPr>
          <p:cNvPr id="116741" name="Footer Placeholder 5"/>
          <p:cNvSpPr>
            <a:spLocks noGrp="1"/>
          </p:cNvSpPr>
          <p:nvPr>
            <p:ph type="ftr" sz="quarter" idx="4"/>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78178" name="标题 178177"/>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rPr>
                <a:solidFill>
                  <a:srgbClr val="000000"/>
                </a:solidFill>
              </a:rPr>
              <a:t>病史汇报</a:t>
            </a:r>
          </a:p>
        </p:txBody>
      </p:sp>
      <p:sp>
        <p:nvSpPr>
          <p:cNvPr id="178179" name="文本占位符 178178"/>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   入院查体:T37、0℃ BP118/71mmHg神志清楚,精神反应欠佳,呼吸尚平,面色苍黄,全身皮肤无黄染,全身浅表淋巴结未及肿大。头颅无畸形,眼神不灵活,对光反射存在。无心前区隆起,心率86次/分,心音有力,律齐,心前区未闻及病理性杂音。腹平软,无胀气。</a:t>
            </a:r>
          </a:p>
          <a:p>
            <a:pPr lvl="0"/>
            <a:endParaRPr>
              <a:solidFill>
                <a:srgbClr val="000000"/>
              </a:solidFill>
            </a:endParaRPr>
          </a:p>
        </p:txBody>
      </p:sp>
      <p:sp>
        <p:nvSpPr>
          <p:cNvPr id="178180" name="矩形 178179"/>
          <p:cNvSpPr/>
          <p:nvPr/>
        </p:nvSpPr>
        <p:spPr>
          <a:xfrm>
            <a:off x="1763712" y="2420938"/>
            <a:ext cx="184150" cy="366712"/>
          </a:xfrm>
          <a:prstGeom prst="rect">
            <a:avLst/>
          </a:prstGeom>
          <a:noFill/>
          <a:ln>
            <a:noFill/>
            <a:miter lim="800000"/>
          </a:ln>
        </p:spPr>
        <p:txBody>
          <a:bodyPr wrap="none" anchor="t" anchorCtr="0">
            <a:spAutoFit/>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lvl="0" eaLnBrk="1" hangingPunct="1">
              <a:spcBef>
                <a:spcPct val="20000"/>
              </a:spcBef>
              <a:buClr>
                <a:schemeClr val="folHlink"/>
              </a:buClr>
              <a:buSzPct val="60000"/>
              <a:buFont typeface="Wingdings" panose="05000000000000000000" pitchFamily="2" charset="2"/>
            </a:pPr>
            <a:endParaRPr kumimoji="0" sz="1800">
              <a:latin typeface="Tahoma" panose="020b0604030504040204" pitchFamily="34" charset="0"/>
            </a:endParaRPr>
          </a:p>
        </p:txBody>
      </p:sp>
      <p:sp>
        <p:nvSpPr>
          <p:cNvPr id="178181"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78182"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79202" name="标题 179201"/>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rPr>
                <a:solidFill>
                  <a:srgbClr val="000000"/>
                </a:solidFill>
              </a:rPr>
              <a:t>实验室检查</a:t>
            </a:r>
          </a:p>
        </p:txBody>
      </p:sp>
      <p:graphicFrame>
        <p:nvGraphicFramePr>
          <p:cNvPr id="179241" name="内容占位符 179240"/>
          <p:cNvGraphicFramePr>
            <a:graphicFrameLocks noGrp="1"/>
          </p:cNvGraphicFramePr>
          <p:nvPr>
            <p:ph idx="1"/>
          </p:nvPr>
        </p:nvGraphicFramePr>
        <p:xfrm>
          <a:off x="1182688" y="2017712"/>
          <a:ext cx="7772400" cy="4572000"/>
        </p:xfrm>
        <a:graphic>
          <a:graphicData uri="http://schemas.openxmlformats.org/drawingml/2006/table">
            <a:tbl>
              <a:tblPr/>
              <a:tblGrid>
                <a:gridCol w="1733550"/>
                <a:gridCol w="2592388"/>
                <a:gridCol w="3446462"/>
              </a:tblGrid>
              <a:tr h="1028700">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rPr>
                          <a:solidFill>
                            <a:srgbClr val="000000"/>
                          </a:solidFill>
                        </a:rPr>
                        <a:t>白细胞</a:t>
                      </a:r>
                    </a:p>
                  </a:txBody>
                  <a:tcPr>
                    <a:lnL w="28575" cap="sq">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11、26   10^9/l</a:t>
                      </a:r>
                    </a:p>
                  </a:txBody>
                  <a:tcPr>
                    <a:lnL w="12700">
                      <a:solidFill>
                        <a:schemeClr val="tx1"/>
                      </a:solidFill>
                      <a:miter lim="800000"/>
                    </a:lnL>
                    <a:lnR w="12700">
                      <a:solidFill>
                        <a:schemeClr val="tx1"/>
                      </a:solidFill>
                      <a:miter lim="800000"/>
                    </a:lnR>
                    <a:lnT w="28575" cap="sq">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p>
                  </a:txBody>
                  <a:tcPr>
                    <a:lnL w="12700">
                      <a:solidFill>
                        <a:schemeClr val="tx1"/>
                      </a:solidFill>
                      <a:miter lim="800000"/>
                    </a:lnL>
                    <a:lnR w="28575" cap="sq">
                      <a:solidFill>
                        <a:schemeClr val="tx1"/>
                      </a:solidFill>
                      <a:miter lim="800000"/>
                    </a:lnR>
                    <a:lnT w="28575" cap="sq">
                      <a:solidFill>
                        <a:schemeClr val="tx1"/>
                      </a:solidFill>
                      <a:miter lim="800000"/>
                    </a:lnT>
                    <a:lnB w="12700">
                      <a:solidFill>
                        <a:schemeClr val="tx1"/>
                      </a:solidFill>
                      <a:miter lim="800000"/>
                    </a:lnB>
                    <a:noFill/>
                  </a:tcPr>
                </a:tc>
              </a:tr>
              <a:tr h="598488">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磷酸肌酸</a:t>
                      </a: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461   IU/l</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30-200IU/l</a:t>
                      </a: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0">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VD</a:t>
                      </a: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12、54ng/nl</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成人&lt;20小儿&lt;15缺乏</a:t>
                      </a: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04825">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钠</a:t>
                      </a: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134mmol/l</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23875">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钙 </a:t>
                      </a: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1、4mmol/l</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1、42-1、9mmol/l</a:t>
                      </a: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484188">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铁</a:t>
                      </a:r>
                    </a:p>
                  </a:txBody>
                  <a:tcPr>
                    <a:lnL w="28575" cap="sq">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6、82mmol/l</a:t>
                      </a:r>
                    </a:p>
                  </a:txBody>
                  <a:tcPr>
                    <a:lnL w="12700">
                      <a:solidFill>
                        <a:schemeClr val="tx1"/>
                      </a:solidFill>
                      <a:miter lim="800000"/>
                    </a:lnL>
                    <a:lnR w="12700">
                      <a:solidFill>
                        <a:schemeClr val="tx1"/>
                      </a:solidFill>
                      <a:miter lim="800000"/>
                    </a:lnR>
                    <a:lnT w="12700">
                      <a:solidFill>
                        <a:schemeClr val="tx1"/>
                      </a:solidFill>
                      <a:miter lim="800000"/>
                    </a:lnT>
                    <a:lnB w="12700">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7、6-9、85mmol/l</a:t>
                      </a:r>
                    </a:p>
                  </a:txBody>
                  <a:tcPr>
                    <a:lnL w="12700">
                      <a:solidFill>
                        <a:schemeClr val="tx1"/>
                      </a:solidFill>
                      <a:miter lim="800000"/>
                    </a:lnL>
                    <a:lnR w="28575" cap="sq">
                      <a:solidFill>
                        <a:schemeClr val="tx1"/>
                      </a:solidFill>
                      <a:miter lim="800000"/>
                    </a:lnR>
                    <a:lnT w="12700">
                      <a:solidFill>
                        <a:schemeClr val="tx1"/>
                      </a:solidFill>
                      <a:miter lim="800000"/>
                    </a:lnT>
                    <a:lnB w="12700">
                      <a:solidFill>
                        <a:schemeClr val="tx1"/>
                      </a:solidFill>
                      <a:miter lim="800000"/>
                    </a:lnB>
                    <a:noFill/>
                  </a:tcPr>
                </a:tc>
              </a:tr>
              <a:tr h="544512">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血糖</a:t>
                      </a:r>
                    </a:p>
                  </a:txBody>
                  <a:tcPr>
                    <a:lnL w="28575" cap="sq">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r>
                        <a:t>5、9mmol</a:t>
                      </a:r>
                    </a:p>
                  </a:txBody>
                  <a:tcPr>
                    <a:lnL w="12700">
                      <a:solidFill>
                        <a:schemeClr val="tx1"/>
                      </a:solidFill>
                      <a:miter lim="800000"/>
                    </a:lnL>
                    <a:lnR w="12700">
                      <a:solidFill>
                        <a:schemeClr val="tx1"/>
                      </a:solidFill>
                      <a:miter lim="800000"/>
                    </a:lnR>
                    <a:lnT w="12700">
                      <a:solidFill>
                        <a:schemeClr val="tx1"/>
                      </a:solidFill>
                      <a:miter lim="800000"/>
                    </a:lnT>
                    <a:lnB w="28575" cap="sq">
                      <a:solidFill>
                        <a:schemeClr val="tx1"/>
                      </a:solidFill>
                      <a:miter lim="800000"/>
                    </a:lnB>
                    <a:noFill/>
                  </a:tcPr>
                </a:tc>
                <a:tc>
                  <a:txBody>
                    <a:bodyPr vert="horz" wrap="square">
                      <a:spAutoFit/>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26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2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1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18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1800" b="0" i="0" u="none" baseline="0">
                          <a:solidFill>
                            <a:schemeClr val="tx1"/>
                          </a:solidFill>
                          <a:latin typeface="Verdana" panose="020b0604030504040204" pitchFamily="34" charset="0"/>
                          <a:ea typeface="宋体" panose="02010600030101010101" pitchFamily="2" charset="-122"/>
                        </a:defRPr>
                      </a:lvl5pPr>
                    </a:lstStyle>
                    <a:p>
                      <a:pPr marL="0" lvl="0" indent="0">
                        <a:buNone/>
                      </a:pPr>
                    </a:p>
                  </a:txBody>
                  <a:tcPr>
                    <a:lnL w="12700">
                      <a:solidFill>
                        <a:schemeClr val="tx1"/>
                      </a:solidFill>
                      <a:miter lim="800000"/>
                    </a:lnL>
                    <a:lnR w="28575" cap="sq">
                      <a:solidFill>
                        <a:schemeClr val="tx1"/>
                      </a:solidFill>
                      <a:miter lim="800000"/>
                    </a:lnR>
                    <a:lnT w="12700">
                      <a:solidFill>
                        <a:schemeClr val="tx1"/>
                      </a:solidFill>
                      <a:miter lim="800000"/>
                    </a:lnT>
                    <a:lnB w="28575" cap="sq">
                      <a:solidFill>
                        <a:schemeClr val="tx1"/>
                      </a:solidFill>
                      <a:miter lim="800000"/>
                    </a:lnB>
                    <a:noFill/>
                  </a:tcPr>
                </a:tc>
              </a:tr>
            </a:tbl>
          </a:graphicData>
        </a:graphic>
      </p:graphicFrame>
      <p:sp>
        <p:nvSpPr>
          <p:cNvPr id="179242"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79243"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7762" name="标题 117761"/>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17763" name="文本占位符 117762"/>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   初步诊断:1、癫痫 2、上呼吸道感染。</a:t>
            </a:r>
          </a:p>
          <a:p>
            <a:pPr lvl="0">
              <a:buNone/>
            </a:pPr>
            <a:r>
              <a:rPr>
                <a:solidFill>
                  <a:srgbClr val="000000"/>
                </a:solidFill>
              </a:rPr>
              <a:t>   诊疗计划:给予单磷酸阿糖腺苷抗感染,甘露醇降颅压、补液等对症支持治疗。</a:t>
            </a:r>
          </a:p>
        </p:txBody>
      </p:sp>
      <p:sp>
        <p:nvSpPr>
          <p:cNvPr id="117764"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17765"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19810" name="标题 119809"/>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rPr>
                <a:solidFill>
                  <a:srgbClr val="000000"/>
                </a:solidFill>
              </a:rPr>
              <a:t>病情发展</a:t>
            </a:r>
          </a:p>
        </p:txBody>
      </p:sp>
      <p:sp>
        <p:nvSpPr>
          <p:cNvPr id="119811" name="文本占位符 119810"/>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sz="2600">
                <a:solidFill>
                  <a:srgbClr val="000000"/>
                </a:solidFill>
              </a:rPr>
              <a:t>2016-2-22 09:23患儿夜间未再抽搐,有时进食后出现呛咳,打喷嚏,无咳痰及呼吸困难,无腹痛腹泻,无抽搐发作。</a:t>
            </a:r>
          </a:p>
          <a:p>
            <a:pPr lvl="0">
              <a:buNone/>
            </a:pPr>
            <a:r>
              <a:rPr sz="2600">
                <a:solidFill>
                  <a:srgbClr val="000000"/>
                </a:solidFill>
              </a:rPr>
              <a:t> 2016-2-22 12:47患儿突发出现抽搐,表现为双眼上翻凝视,四肢强直抖动,立即给予鲁米那镇静,抽搐约1分钟逐渐缓解。</a:t>
            </a:r>
          </a:p>
          <a:p>
            <a:pPr lvl="0">
              <a:buNone/>
            </a:pPr>
            <a:r>
              <a:rPr sz="2600">
                <a:solidFill>
                  <a:srgbClr val="000000"/>
                </a:solidFill>
              </a:rPr>
              <a:t> 2016-2-22 14:20患儿再次出现抽搐,表现为双眼上翻凝视,四肢强直抖动,口吐白沫,持续约40s后自行缓解,口腔分泌物较多,予吸痰保持呼吸道通畅。</a:t>
            </a:r>
          </a:p>
        </p:txBody>
      </p:sp>
      <p:sp>
        <p:nvSpPr>
          <p:cNvPr id="119812"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19813"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81250" name="标题 181249"/>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81251" name="文本占位符 181250"/>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   2016-2-23 01:19患儿于1:15左右睡眠中出现抽搐,表现为双眼上翻凝视,四肢抖动,稍有口吐白沫,持续约30s后自行缓解,暂未予特殊处理。</a:t>
            </a:r>
          </a:p>
          <a:p>
            <a:pPr lvl="0">
              <a:buNone/>
            </a:pPr>
            <a:r>
              <a:rPr>
                <a:solidFill>
                  <a:srgbClr val="000000"/>
                </a:solidFill>
              </a:rPr>
              <a:t>   2016-2-23 05:58患儿于5:50左右睡眠中再次出现抽搐,表现为双眼上翻凝视,双上肢强直抖动,稍有口吐白沫,予鲁米那镇静,持续约1分钟渐缓解。</a:t>
            </a:r>
          </a:p>
          <a:p>
            <a:pPr lvl="0"/>
            <a:endParaRPr>
              <a:solidFill>
                <a:srgbClr val="000000"/>
              </a:solidFill>
            </a:endParaRPr>
          </a:p>
          <a:p>
            <a:pPr lvl="0"/>
            <a:endParaRPr>
              <a:solidFill>
                <a:srgbClr val="000000"/>
              </a:solidFill>
            </a:endParaRPr>
          </a:p>
        </p:txBody>
      </p:sp>
      <p:sp>
        <p:nvSpPr>
          <p:cNvPr id="181252"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81253"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0834" name="标题 120833"/>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20835" name="文本占位符 120834"/>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    2016-2-23 09:54患儿昨日阵发性抽搐,发作时间短,抽搐程度不重,体温正常,食欲好。神志清楚,痴呆貌,呼吸平稳,面色如常,全身皮肤无皮疹及出血点,巩膜及全身皮肤无黄染,弹性可。25羟维生素D12、54ng/ml、肌注维生素D</a:t>
            </a:r>
          </a:p>
        </p:txBody>
      </p:sp>
      <p:sp>
        <p:nvSpPr>
          <p:cNvPr id="120836"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20837"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1858" name="标题 121857"/>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21859" name="文本占位符 121858"/>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lnSpc>
                <a:spcPct val="80000"/>
              </a:lnSpc>
              <a:buNone/>
            </a:pPr>
            <a:r>
              <a:rPr sz="2500">
                <a:solidFill>
                  <a:srgbClr val="000000"/>
                </a:solidFill>
              </a:rPr>
              <a:t>   2016-2-24 11:10今董建华副主任医师查房,患儿白天未见抽搐发作,夜间仍阵发性抽搐,发作时间短,抽搐程度不重,约于几秒钟可自行缓解。抽搐间歇期精神反应尚可,体温正常,食欲好,无呕吐,无腹泻,无鼻塞流涕,无咳嗽咳痰,大小便正常。患儿检查25羟维生素D12、54ng/ml,明显低于正常,昨日已经给予维生素D肌注补充,微量元素检查:钙元素1、40mmol/L,铜元素:9、36微mol/L,铁元素:6、82mmol/L,铅元素:76、24微mol/L,锌元素:76、2微mmol/L,镁元素:1、25mmol/L,稍有异常。追问病史,患儿自出生后反复抽搐,外院已反复使用多种抗癫痫药物,但控制一直不理想,属于难治性癫痫。</a:t>
            </a:r>
          </a:p>
          <a:p>
            <a:pPr lvl="0">
              <a:lnSpc>
                <a:spcPct val="80000"/>
              </a:lnSpc>
            </a:pPr>
            <a:endParaRPr sz="2500">
              <a:solidFill>
                <a:srgbClr val="000000"/>
              </a:solidFill>
            </a:endParaRPr>
          </a:p>
        </p:txBody>
      </p:sp>
      <p:sp>
        <p:nvSpPr>
          <p:cNvPr id="121860"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21861"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2882" name="标题 122881"/>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22883" name="文本占位符 122882"/>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    2016-2-25 09:21患儿昨日仍阵发性抽搐,大多数发作时间短,抽搐程度不重,约于几秒钟可自行缓解,仅一次在静推安定后不久出现抽搐发作程度较重,体温平,无呕吐腹泻,无鼻塞流涕,无咳嗽咳痰,大小便正常。查体:神志清楚,痴呆貌,呼吸平稳,鼻翼无煽动。今日抗癫痫药卡马西平联合丙戊酸钠应用,加入参麦活血化淤,增加维生素B6剂量。</a:t>
            </a:r>
          </a:p>
        </p:txBody>
      </p:sp>
      <p:sp>
        <p:nvSpPr>
          <p:cNvPr id="122884"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22885"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34146" name="标题 134145"/>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34147" name="文本占位符 134146"/>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   02、29患儿精神好转,体温正常,四肢可自主活动,昨日出现两次小抽发作时间短,无呕吐腹泻,无咳嗽痰鸣</a:t>
            </a:r>
          </a:p>
        </p:txBody>
      </p:sp>
      <p:sp>
        <p:nvSpPr>
          <p:cNvPr id="134148"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34149"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50" name="标题 1"/>
          <p:cNvSpPr>
            <a:spLocks noGrp="1"/>
          </p:cNvSpPr>
          <p:nvPr>
            <p:ph type="title" idx="4294967295"/>
          </p:nvPr>
        </p:nvSpPr>
        <p:spPr>
          <a:xfrm>
            <a:off x="207963" y="1433513"/>
            <a:ext cx="8229600" cy="785813"/>
          </a:xfrm>
        </p:spPr>
        <p:txBody>
          <a:bodyPr wrap="square" anchor="ctr"/>
          <a:lstStyle/>
          <a:p>
            <a:pPr marL="0" marR="0" indent="0" algn="ctr" defTabSz="914400" rtl="0" eaLnBrk="1" fontAlgn="base" latinLnBrk="0" hangingPunct="1">
              <a:lnSpc>
                <a:spcPct val="100000"/>
              </a:lnSpc>
              <a:spcBef>
                <a:spcPct val="0"/>
              </a:spcBef>
              <a:spcAft>
                <a:spcPct val="0"/>
              </a:spcAft>
              <a:buClrTx/>
              <a:buSzTx/>
              <a:buFontTx/>
              <a:buNone/>
            </a:pPr>
            <a:r>
              <a:rPr kumimoji="0" lang="zh-CN" altLang="en-US" sz="3200" b="0" i="0" u="none" strike="noStrike" kern="1200" cap="none" spc="0" normalizeH="0" baseline="0" noProof="1">
                <a:solidFill>
                  <a:srgbClr val="000000"/>
                </a:solidFill>
                <a:effectLst>
                  <a:outerShdw blurRad="38100" dist="38100" dir="2700000">
                    <a:srgbClr val="C0C0C0"/>
                  </a:outerShdw>
                </a:effectLst>
                <a:latin typeface="黑体" panose="02010609060101010101" pitchFamily="49" charset="-122"/>
                <a:ea typeface="黑体" panose="02010609060101010101" pitchFamily="49" charset="-122"/>
                <a:cs typeface="+mj-cs"/>
              </a:rPr>
              <a:t>大家学习辛苦了，还是要坚持</a:t>
            </a:r>
          </a:p>
        </p:txBody>
      </p:sp>
      <p:sp>
        <p:nvSpPr>
          <p:cNvPr id="2051" name="文本框 1"/>
          <p:cNvSpPr/>
          <p:nvPr/>
        </p:nvSpPr>
        <p:spPr>
          <a:xfrm>
            <a:off x="4811713" y="3633788"/>
            <a:ext cx="2622550" cy="368300"/>
          </a:xfrm>
          <a:prstGeom prst="rect">
            <a:avLst/>
          </a:prstGeom>
          <a:noFill/>
          <a:ln w="9525">
            <a:noFill/>
          </a:ln>
        </p:spPr>
        <p:txBody>
          <a:bodyPr wrap="square" anchor="t"/>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sz="2400" b="0" i="0" u="none" baseline="0">
                <a:solidFill>
                  <a:schemeClr val="tx1"/>
                </a:solidFill>
                <a:latin typeface="Times New Roman" panose="02020603050405020304" pitchFamily="18" charset="0"/>
                <a:ea typeface="宋体" panose="02010600030101010101" pitchFamily="2" charset="-122"/>
              </a:defRPr>
            </a:lvl5pPr>
          </a:lstStyle>
          <a:p>
            <a:pPr fontAlgn="base"/>
            <a:r>
              <a:rPr lang="zh-CN" altLang="en-US" strike="noStrike" noProof="1">
                <a:solidFill>
                  <a:srgbClr val="000000"/>
                </a:solidFill>
                <a:effectLst>
                  <a:outerShdw blurRad="38100" dist="38100" dir="2700000">
                    <a:srgbClr val="C0C0C0"/>
                  </a:outerShdw>
                </a:effectLst>
                <a:latin typeface="黑体" panose="02010609060101010101" pitchFamily="49" charset="-122"/>
                <a:ea typeface="黑体" panose="02010609060101010101" pitchFamily="49" charset="-122"/>
                <a:cs typeface="+mn-cs"/>
              </a:rPr>
              <a:t>继续保持安静</a:t>
            </a:r>
            <a:endParaRPr lang="zh-CN" altLang="en-US" strike="noStrike" noProof="1">
              <a:solidFill>
                <a:srgbClr val="000000"/>
              </a:solidFill>
              <a:effectLst>
                <a:outerShdw blurRad="38100" dist="38100" dir="2700000">
                  <a:srgbClr val="C0C0C0"/>
                </a:outerShdw>
              </a:effectLst>
              <a:latin typeface="黑体" panose="02010609060101010101" pitchFamily="49" charset="-122"/>
              <a:ea typeface="黑体" panose="02010609060101010101" pitchFamily="49" charset="-122"/>
            </a:endParaRPr>
          </a:p>
        </p:txBody>
      </p:sp>
    </p:spTree>
  </p:cSld>
  <p:clrMapOvr>
    <a:masterClrMapping/>
  </p:clrMapOvr>
  <p:transition>
    <p:fade/>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3906" name="标题 1"/>
          <p:cNvSpPr/>
          <p:nvPr>
            <p:ph type="title" idx="4294967295"/>
          </p:nvPr>
        </p:nvSpPr>
        <p:spPr>
          <a:xfrm>
            <a:off x="0" y="0"/>
            <a:ext cx="8231188" cy="893762"/>
          </a:xfrm>
          <a:prstGeom prst="rect">
            <a:avLst/>
          </a:prstGeom>
          <a:noFill/>
          <a:ln>
            <a:miter lim="800000"/>
          </a:ln>
        </p:spPr>
        <p:txBody>
          <a:bodyPr vert="horz" wrap="square" lIns="91414" tIns="45707" rIns="91414" bIns="45707" anchor="t"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rPr sz="4200">
                <a:solidFill>
                  <a:srgbClr val="000000"/>
                </a:solidFill>
                <a:effectLst>
                  <a:outerShdw blurRad="38100" dist="38100" dir="2700000" algn="tl">
                    <a:schemeClr val="bg2"/>
                  </a:outerShdw>
                </a:effectLst>
                <a:latin typeface="黑体" panose="02010609060101010101" pitchFamily="49" charset="-122"/>
              </a:rPr>
              <a:t>  知识回顾</a:t>
            </a:r>
            <a:r>
              <a:rPr>
                <a:solidFill>
                  <a:srgbClr val="000000"/>
                </a:solidFill>
                <a:effectLst>
                  <a:outerShdw blurRad="38100" dist="38100" dir="2700000" algn="tl">
                    <a:schemeClr val="bg2"/>
                  </a:outerShdw>
                </a:effectLst>
              </a:rPr>
              <a:t>;</a:t>
            </a:r>
            <a:r>
              <a:rPr sz="4200">
                <a:solidFill>
                  <a:srgbClr val="000000"/>
                </a:solidFill>
                <a:effectLst>
                  <a:outerShdw blurRad="38100" dist="38100" dir="2700000" algn="tl">
                    <a:schemeClr val="bg2"/>
                  </a:outerShdw>
                </a:effectLst>
                <a:latin typeface="黑体" panose="02010609060101010101" pitchFamily="49" charset="-122"/>
              </a:rPr>
              <a:t>癫痫发作和癫痫</a:t>
            </a:r>
          </a:p>
        </p:txBody>
      </p:sp>
      <p:sp>
        <p:nvSpPr>
          <p:cNvPr id="123907" name="内容占位符 2"/>
          <p:cNvSpPr/>
          <p:nvPr>
            <p:ph idx="4294967295"/>
          </p:nvPr>
        </p:nvSpPr>
        <p:spPr>
          <a:xfrm>
            <a:off x="0" y="1447800"/>
            <a:ext cx="7924800" cy="4114800"/>
          </a:xfrm>
          <a:prstGeom prst="rect">
            <a:avLst/>
          </a:prstGeom>
          <a:noFill/>
          <a:ln>
            <a:miter lim="800000"/>
          </a:ln>
        </p:spPr>
        <p:txBody>
          <a:bodyPr vert="horz" wrap="square" lIns="91414" tIns="45707" rIns="91414" bIns="45707" anchor="t" anchorCtr="0"/>
          <a:lstStyle>
            <a:lvl1pPr marL="1079500" indent="-342900" algn="l"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marL="1079500" lvl="0" indent="-342900">
              <a:lnSpc>
                <a:spcPct val="150000"/>
              </a:lnSpc>
              <a:buNone/>
            </a:pPr>
            <a:r>
              <a:rPr sz="3500">
                <a:solidFill>
                  <a:srgbClr val="000000"/>
                </a:solidFill>
                <a:effectLst>
                  <a:outerShdw blurRad="38100" dist="38100" dir="2700000" algn="tl">
                    <a:schemeClr val="bg2"/>
                  </a:outerShdw>
                </a:effectLst>
              </a:rPr>
              <a:t>癫痫发作</a:t>
            </a:r>
            <a:endParaRPr sz="3500">
              <a:solidFill>
                <a:srgbClr val="000000"/>
              </a:solidFill>
              <a:effectLst>
                <a:outerShdw blurRad="38100" dist="38100" dir="2700000" algn="tl">
                  <a:schemeClr val="bg2"/>
                </a:outerShdw>
              </a:effectLst>
              <a:latin typeface="Times New Roman" panose="02020603050405020304" pitchFamily="18" charset="0"/>
              <a:ea typeface="Times New Roman" panose="02020603050405020304" pitchFamily="18" charset="0"/>
            </a:endParaRPr>
          </a:p>
          <a:p>
            <a:pPr marL="1079500" lvl="0" indent="-342900">
              <a:lnSpc>
                <a:spcPct val="150000"/>
              </a:lnSpc>
              <a:buNone/>
            </a:pPr>
            <a:r>
              <a:rPr>
                <a:solidFill>
                  <a:srgbClr val="000000"/>
                </a:solidFill>
                <a:effectLst>
                  <a:outerShdw blurRad="38100" dist="38100" dir="2700000" algn="tl">
                    <a:schemeClr val="bg2"/>
                  </a:outerShdw>
                </a:effectLst>
              </a:rPr>
              <a:t>           </a:t>
            </a:r>
            <a:r>
              <a:rPr sz="2800">
                <a:solidFill>
                  <a:srgbClr val="000000"/>
                </a:solidFill>
              </a:rPr>
              <a:t>就是由于脑部神经元发作性异常放电引起脑功能障碍得一组临床症状,表现为意识障碍、抽搐、精神行为异常等,多数癫痫发作持续时间短暂呈自限性。</a:t>
            </a:r>
          </a:p>
        </p:txBody>
      </p:sp>
      <p:sp>
        <p:nvSpPr>
          <p:cNvPr id="123908" name="Date Placeholder 1"/>
          <p:cNvSpPr>
            <a:spLocks noGrp="1"/>
          </p:cNvSpPr>
          <p:nvPr>
            <p:ph type="dt" sz="half"/>
          </p:nvPr>
        </p:nvSpPr>
        <p:spPr/>
        <p:txBody>
          <a:bodyPr/>
          <a:lstStyle/>
          <a:p>
            <a:pPr lvl="0" eaLnBrk="1" hangingPunct="1"/>
            <a:endParaRPr kumimoji="0" sz="1200">
              <a:latin typeface="Verdana" panose="020b0604030504040204" pitchFamily="34" charset="0"/>
            </a:endParaRPr>
          </a:p>
        </p:txBody>
      </p:sp>
      <p:sp>
        <p:nvSpPr>
          <p:cNvPr id="123909" name="Footer Placeholder 2"/>
          <p:cNvSpPr>
            <a:spLocks noGrp="1"/>
          </p:cNvSpPr>
          <p:nvPr>
            <p:ph type="ftr" sz="quarter" idx="1"/>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advTm="948"/>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4930" name="内容占位符 2"/>
          <p:cNvSpPr/>
          <p:nvPr>
            <p:ph idx="4294967295"/>
          </p:nvPr>
        </p:nvSpPr>
        <p:spPr>
          <a:xfrm>
            <a:off x="0" y="1447800"/>
            <a:ext cx="8077200" cy="4114800"/>
          </a:xfrm>
          <a:prstGeom prst="rect">
            <a:avLst/>
          </a:prstGeom>
          <a:noFill/>
          <a:ln>
            <a:miter lim="800000"/>
          </a:ln>
        </p:spPr>
        <p:txBody>
          <a:bodyPr vert="horz" wrap="square" lIns="91414" tIns="45707" rIns="91414" bIns="45707" anchor="t" anchorCtr="0"/>
          <a:lstStyle>
            <a:lvl1pPr marL="1079500" indent="-342900" algn="l"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marL="1079500" lvl="0" indent="-342900">
              <a:lnSpc>
                <a:spcPct val="150000"/>
              </a:lnSpc>
              <a:buNone/>
            </a:pPr>
            <a:r>
              <a:rPr sz="3500">
                <a:solidFill>
                  <a:srgbClr val="000000"/>
                </a:solidFill>
                <a:effectLst>
                  <a:outerShdw blurRad="38100" dist="38100" dir="2700000" algn="tl">
                    <a:schemeClr val="bg2"/>
                  </a:outerShdw>
                </a:effectLst>
                <a:sym typeface="Arial" pitchFamily="34" charset="0"/>
              </a:rPr>
              <a:t>癫痫</a:t>
            </a:r>
          </a:p>
          <a:p>
            <a:pPr marL="1079500" lvl="0" indent="-342900">
              <a:lnSpc>
                <a:spcPct val="150000"/>
              </a:lnSpc>
              <a:buNone/>
            </a:pPr>
            <a:r>
              <a:rPr>
                <a:solidFill>
                  <a:srgbClr val="000000"/>
                </a:solidFill>
                <a:effectLst>
                  <a:outerShdw blurRad="38100" dist="38100" dir="2700000" algn="tl">
                    <a:schemeClr val="bg2"/>
                  </a:outerShdw>
                </a:effectLst>
              </a:rPr>
              <a:t>           </a:t>
            </a:r>
            <a:r>
              <a:rPr sz="2800">
                <a:solidFill>
                  <a:srgbClr val="000000"/>
                </a:solidFill>
              </a:rPr>
              <a:t>由多种原因引起得脑部慢性疾患,就是脑内神经元反复发作性异常放电导致突发性、暂时性脑功能失常,临床出现意识、运动、感觉、精神或自主神经运动障碍。多数癫痫在儿童期发病。</a:t>
            </a:r>
          </a:p>
        </p:txBody>
      </p:sp>
      <p:sp>
        <p:nvSpPr>
          <p:cNvPr id="124931" name="标题 1"/>
          <p:cNvSpPr/>
          <p:nvPr/>
        </p:nvSpPr>
        <p:spPr>
          <a:xfrm>
            <a:off x="76200" y="152400"/>
            <a:ext cx="8231188" cy="892175"/>
          </a:xfrm>
          <a:prstGeom prst="rect">
            <a:avLst/>
          </a:prstGeom>
          <a:noFill/>
          <a:ln>
            <a:noFill/>
            <a:miter lim="800000"/>
          </a:ln>
        </p:spPr>
        <p:txBody>
          <a:bodyPr lIns="91437" tIns="45718" rIns="91437" bIns="45718">
            <a:noAutofit/>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endParaRPr kumimoji="0" sz="3200" b="1" i="1">
              <a:effectLst>
                <a:outerShdw blurRad="38100" dist="38100" dir="2700000" algn="tl">
                  <a:schemeClr val="bg2"/>
                </a:outerShdw>
              </a:effectLst>
              <a:latin typeface="黑体" panose="02010609060101010101" pitchFamily="49" charset="-122"/>
              <a:ea typeface="黑体" panose="02010609060101010101" pitchFamily="49" charset="-122"/>
            </a:endParaRPr>
          </a:p>
        </p:txBody>
      </p:sp>
      <p:sp>
        <p:nvSpPr>
          <p:cNvPr id="124932" name="Date Placeholder 1"/>
          <p:cNvSpPr>
            <a:spLocks noGrp="1"/>
          </p:cNvSpPr>
          <p:nvPr>
            <p:ph type="dt" sz="half"/>
          </p:nvPr>
        </p:nvSpPr>
        <p:spPr/>
        <p:txBody>
          <a:bodyPr/>
          <a:lstStyle/>
          <a:p>
            <a:pPr lvl="0" eaLnBrk="1" hangingPunct="1"/>
            <a:endParaRPr kumimoji="0" sz="1200">
              <a:latin typeface="Verdana" panose="020b0604030504040204" pitchFamily="34" charset="0"/>
            </a:endParaRPr>
          </a:p>
        </p:txBody>
      </p:sp>
      <p:sp>
        <p:nvSpPr>
          <p:cNvPr id="124933" name="Footer Placeholder 2"/>
          <p:cNvSpPr>
            <a:spLocks noGrp="1"/>
          </p:cNvSpPr>
          <p:nvPr>
            <p:ph type="ftr" sz="quarter" idx="1"/>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advTm="948"/>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5954" name="标题 1"/>
          <p:cNvSpPr/>
          <p:nvPr>
            <p:ph type="title" idx="4294967295"/>
          </p:nvPr>
        </p:nvSpPr>
        <p:spPr>
          <a:xfrm>
            <a:off x="539750" y="836612"/>
            <a:ext cx="8231188" cy="892175"/>
          </a:xfrm>
          <a:prstGeom prst="rect">
            <a:avLst/>
          </a:prstGeom>
          <a:noFill/>
          <a:ln>
            <a:miter lim="800000"/>
          </a:ln>
        </p:spPr>
        <p:txBody>
          <a:bodyPr vert="horz" wrap="square" lIns="91414" tIns="45707" rIns="91414" bIns="45707" anchor="t"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buChar char="•"/>
            </a:pPr>
            <a:r>
              <a:rPr u="sng">
                <a:solidFill>
                  <a:srgbClr val="000000"/>
                </a:solidFill>
                <a:effectLst>
                  <a:outerShdw blurRad="38100" dist="38100" dir="2700000" algn="tl">
                    <a:schemeClr val="bg2"/>
                  </a:outerShdw>
                </a:effectLst>
                <a:ea typeface="华文中宋" pitchFamily="2" charset="-122"/>
                <a:sym typeface="Arial" pitchFamily="34" charset="0"/>
              </a:rPr>
              <a:t>病因</a:t>
            </a:r>
          </a:p>
        </p:txBody>
      </p:sp>
      <p:sp>
        <p:nvSpPr>
          <p:cNvPr id="125955" name="内容占位符 2"/>
          <p:cNvSpPr/>
          <p:nvPr>
            <p:ph idx="4294967295"/>
          </p:nvPr>
        </p:nvSpPr>
        <p:spPr>
          <a:xfrm>
            <a:off x="0" y="2565400"/>
            <a:ext cx="8459788" cy="3375025"/>
          </a:xfrm>
          <a:prstGeom prst="rect">
            <a:avLst/>
          </a:prstGeom>
          <a:noFill/>
          <a:ln>
            <a:miter lim="800000"/>
          </a:ln>
        </p:spPr>
        <p:txBody>
          <a:bodyPr vert="horz" wrap="square" lIns="91414" tIns="45707" rIns="91414" bIns="45707" anchor="t" anchorCtr="0"/>
          <a:lstStyle>
            <a:lvl1pPr marL="1079500" indent="-342900" algn="l"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marL="1079500" lvl="0" indent="-342900">
              <a:lnSpc>
                <a:spcPct val="150000"/>
              </a:lnSpc>
              <a:buClr>
                <a:srgbClr val="FF0000"/>
              </a:buClr>
              <a:buFont typeface="Wingdings" panose="05000000000000000000" pitchFamily="2" charset="2"/>
              <a:buNone/>
            </a:pPr>
            <a:r>
              <a:rPr sz="3100">
                <a:solidFill>
                  <a:srgbClr val="000000"/>
                </a:solidFill>
                <a:effectLst>
                  <a:outerShdw blurRad="38100" dist="38100" dir="2700000" algn="tl">
                    <a:schemeClr val="bg2"/>
                  </a:outerShdw>
                </a:effectLst>
              </a:rPr>
              <a:t>  1遗传因素 多数为单基因遗传,病例基因影响到神经细胞膜得例子通道,使癫痫发作阈值降低而发作。</a:t>
            </a:r>
          </a:p>
        </p:txBody>
      </p:sp>
      <p:sp>
        <p:nvSpPr>
          <p:cNvPr id="125956" name="标题 1"/>
          <p:cNvSpPr/>
          <p:nvPr/>
        </p:nvSpPr>
        <p:spPr>
          <a:xfrm>
            <a:off x="0" y="0"/>
            <a:ext cx="8231188" cy="892175"/>
          </a:xfrm>
          <a:prstGeom prst="rect">
            <a:avLst/>
          </a:prstGeom>
          <a:noFill/>
          <a:ln>
            <a:noFill/>
            <a:miter lim="800000"/>
          </a:ln>
        </p:spPr>
        <p:txBody>
          <a:bodyPr lIns="91437" tIns="45718" rIns="91437" bIns="45718">
            <a:noAutofit/>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endParaRPr kumimoji="0" sz="3200" b="1" i="1">
              <a:effectLst>
                <a:outerShdw blurRad="38100" dist="38100" dir="2700000" algn="tl">
                  <a:schemeClr val="bg2"/>
                </a:outerShdw>
              </a:effectLst>
              <a:latin typeface="黑体" panose="02010609060101010101" pitchFamily="49" charset="-122"/>
              <a:ea typeface="黑体" panose="02010609060101010101" pitchFamily="49" charset="-122"/>
            </a:endParaRPr>
          </a:p>
        </p:txBody>
      </p:sp>
      <p:sp>
        <p:nvSpPr>
          <p:cNvPr id="125957" name="Date Placeholder 1"/>
          <p:cNvSpPr>
            <a:spLocks noGrp="1"/>
          </p:cNvSpPr>
          <p:nvPr>
            <p:ph type="dt" sz="half"/>
          </p:nvPr>
        </p:nvSpPr>
        <p:spPr/>
        <p:txBody>
          <a:bodyPr/>
          <a:lstStyle/>
          <a:p>
            <a:pPr lvl="0" eaLnBrk="1" hangingPunct="1"/>
            <a:endParaRPr kumimoji="0" sz="1200">
              <a:latin typeface="Verdana" panose="020b0604030504040204" pitchFamily="34" charset="0"/>
            </a:endParaRPr>
          </a:p>
        </p:txBody>
      </p:sp>
      <p:sp>
        <p:nvSpPr>
          <p:cNvPr id="125958" name="Footer Placeholder 2"/>
          <p:cNvSpPr>
            <a:spLocks noGrp="1"/>
          </p:cNvSpPr>
          <p:nvPr>
            <p:ph type="ftr" sz="quarter" idx="1"/>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advTm="706"/>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41314" name="标题 141313"/>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r>
              <a:rPr u="sng">
                <a:solidFill>
                  <a:srgbClr val="000000"/>
                </a:solidFill>
                <a:effectLst>
                  <a:outerShdw blurRad="38100" dist="38100" dir="2700000" algn="tl">
                    <a:schemeClr val="bg2"/>
                  </a:outerShdw>
                </a:effectLst>
                <a:ea typeface="华文中宋" pitchFamily="2" charset="-122"/>
                <a:sym typeface="Arial" pitchFamily="34" charset="0"/>
              </a:rPr>
              <a:t>病因</a:t>
            </a:r>
          </a:p>
        </p:txBody>
      </p:sp>
      <p:sp>
        <p:nvSpPr>
          <p:cNvPr id="141315" name="文本占位符 141314"/>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2 脑内结构异常 多种先天后天性脑损伤产生异常放电得致病灶或降低了阈值发作</a:t>
            </a:r>
          </a:p>
          <a:p>
            <a:pPr lvl="0">
              <a:buNone/>
            </a:pPr>
            <a:r>
              <a:rPr>
                <a:solidFill>
                  <a:srgbClr val="000000"/>
                </a:solidFill>
              </a:rPr>
              <a:t>3诱发因素 如年龄 内分泌,睡眠等均匀与癫痫发作有关</a:t>
            </a:r>
          </a:p>
        </p:txBody>
      </p:sp>
      <p:sp>
        <p:nvSpPr>
          <p:cNvPr id="141316"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41317"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26978" name="标题 1"/>
          <p:cNvSpPr/>
          <p:nvPr>
            <p:ph type="title" idx="4294967295"/>
          </p:nvPr>
        </p:nvSpPr>
        <p:spPr>
          <a:xfrm>
            <a:off x="323850" y="1052512"/>
            <a:ext cx="8231188" cy="892175"/>
          </a:xfrm>
          <a:prstGeom prst="rect">
            <a:avLst/>
          </a:prstGeom>
          <a:noFill/>
          <a:ln>
            <a:miter lim="800000"/>
          </a:ln>
        </p:spPr>
        <p:txBody>
          <a:bodyPr vert="horz" wrap="square" lIns="91414" tIns="45707" rIns="91414" bIns="45707" anchor="t"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a:pPr lvl="0">
              <a:buChar char="•"/>
            </a:pPr>
            <a:r>
              <a:rPr sz="3400" u="sng">
                <a:solidFill>
                  <a:srgbClr val="000000"/>
                </a:solidFill>
                <a:effectLst>
                  <a:outerShdw blurRad="38100" dist="38100" dir="2700000" algn="tl">
                    <a:schemeClr val="bg2"/>
                  </a:outerShdw>
                </a:effectLst>
                <a:ea typeface="华文中宋" pitchFamily="2" charset="-122"/>
                <a:sym typeface="Arial" pitchFamily="34" charset="0"/>
              </a:rPr>
              <a:t>临床表现-   </a:t>
            </a:r>
            <a:r>
              <a:rPr sz="3500">
                <a:solidFill>
                  <a:srgbClr val="000000"/>
                </a:solidFill>
                <a:effectLst>
                  <a:outerShdw blurRad="38100" dist="38100" dir="2700000" algn="tl">
                    <a:schemeClr val="bg2"/>
                  </a:outerShdw>
                </a:effectLst>
                <a:latin typeface="华文中宋" pitchFamily="2" charset="-122"/>
                <a:sym typeface="Arial" pitchFamily="34" charset="0"/>
              </a:rPr>
              <a:t>一 癫痫发作</a:t>
            </a:r>
            <a:br>
              <a:rPr sz="3500">
                <a:solidFill>
                  <a:srgbClr val="000000"/>
                </a:solidFill>
                <a:effectLst>
                  <a:outerShdw blurRad="38100" dist="38100" dir="2700000" algn="tl">
                    <a:schemeClr val="bg2"/>
                  </a:outerShdw>
                </a:effectLst>
                <a:latin typeface="华文中宋" pitchFamily="2" charset="-122"/>
                <a:sym typeface="Arial" pitchFamily="34" charset="0"/>
              </a:rPr>
            </a:br>
          </a:p>
        </p:txBody>
      </p:sp>
      <p:sp>
        <p:nvSpPr>
          <p:cNvPr id="126979" name="内容占位符 2"/>
          <p:cNvSpPr/>
          <p:nvPr>
            <p:ph idx="4294967295"/>
          </p:nvPr>
        </p:nvSpPr>
        <p:spPr>
          <a:xfrm>
            <a:off x="0" y="2057400"/>
            <a:ext cx="8001000" cy="4800600"/>
          </a:xfrm>
          <a:prstGeom prst="rect">
            <a:avLst/>
          </a:prstGeom>
          <a:noFill/>
          <a:ln>
            <a:miter lim="800000"/>
          </a:ln>
        </p:spPr>
        <p:txBody>
          <a:bodyPr vert="horz" wrap="square" lIns="91414" tIns="45707" rIns="91414" bIns="45707" anchor="t" anchorCtr="0"/>
          <a:lstStyle>
            <a:lvl1pPr marL="1079500" indent="-342900" algn="l"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marL="908050" lvl="1" indent="-436245">
              <a:buClr>
                <a:srgbClr val="000099"/>
              </a:buClr>
              <a:buFont typeface="Wingdings" panose="05000000000000000000" pitchFamily="2" charset="2"/>
              <a:buNone/>
            </a:pPr>
            <a:r>
              <a:rPr sz="2700">
                <a:solidFill>
                  <a:srgbClr val="000000"/>
                </a:solidFill>
                <a:effectLst>
                  <a:outerShdw blurRad="38100" dist="38100" dir="2700000" algn="tl">
                    <a:schemeClr val="bg2"/>
                  </a:outerShdw>
                </a:effectLst>
                <a:latin typeface="华文中宋" pitchFamily="2" charset="-122"/>
                <a:sym typeface="Arial" pitchFamily="34" charset="0"/>
              </a:rPr>
              <a:t>一 癫痫发作</a:t>
            </a:r>
          </a:p>
          <a:p>
            <a:pPr marL="1079500" lvl="0" indent="-342900">
              <a:buNone/>
            </a:pPr>
            <a:r>
              <a:rPr sz="2600">
                <a:solidFill>
                  <a:srgbClr val="000000"/>
                </a:solidFill>
                <a:effectLst>
                  <a:outerShdw blurRad="38100" dist="38100" dir="2700000" algn="tl">
                    <a:schemeClr val="bg2"/>
                  </a:outerShdw>
                </a:effectLst>
              </a:rPr>
              <a:t>     1</a:t>
            </a:r>
            <a:r>
              <a:rPr sz="2800">
                <a:solidFill>
                  <a:srgbClr val="000000"/>
                </a:solidFill>
                <a:effectLst>
                  <a:outerShdw blurRad="38100" dist="38100" dir="2700000" algn="tl">
                    <a:schemeClr val="bg2"/>
                  </a:outerShdw>
                </a:effectLst>
                <a:latin typeface="华文中宋" pitchFamily="2" charset="-122"/>
              </a:rPr>
              <a:t>局灶性发作</a:t>
            </a:r>
          </a:p>
          <a:p>
            <a:pPr marL="1079500" lvl="0" indent="-342900">
              <a:buNone/>
            </a:pPr>
            <a:r>
              <a:rPr sz="2800">
                <a:solidFill>
                  <a:srgbClr val="000000"/>
                </a:solidFill>
                <a:effectLst>
                  <a:outerShdw blurRad="38100" dist="38100" dir="2700000" algn="tl">
                    <a:schemeClr val="bg2"/>
                  </a:outerShdw>
                </a:effectLst>
                <a:latin typeface="华文中宋" pitchFamily="2" charset="-122"/>
              </a:rPr>
              <a:t>   1)单纯局灶性发作:临床以据造型发作最为常见,表现为面颈四肢某部分得强直或阵挛性抽动,头,眼持续同向偏斜,无意识丧失</a:t>
            </a:r>
          </a:p>
          <a:p>
            <a:pPr marL="1079500" lvl="0" indent="-342900">
              <a:buNone/>
            </a:pPr>
            <a:r>
              <a:rPr sz="2800">
                <a:solidFill>
                  <a:srgbClr val="000000"/>
                </a:solidFill>
                <a:latin typeface="华文中宋" pitchFamily="2" charset="-122"/>
              </a:rPr>
              <a:t>    </a:t>
            </a:r>
          </a:p>
        </p:txBody>
      </p:sp>
      <p:sp>
        <p:nvSpPr>
          <p:cNvPr id="126980" name="标题 1"/>
          <p:cNvSpPr/>
          <p:nvPr/>
        </p:nvSpPr>
        <p:spPr>
          <a:xfrm>
            <a:off x="76200" y="76200"/>
            <a:ext cx="8231188" cy="892175"/>
          </a:xfrm>
          <a:prstGeom prst="rect">
            <a:avLst/>
          </a:prstGeom>
          <a:noFill/>
          <a:ln>
            <a:noFill/>
            <a:miter lim="800000"/>
          </a:ln>
        </p:spPr>
        <p:txBody>
          <a:bodyPr lIns="91437" tIns="45718" rIns="91437" bIns="45718">
            <a:noAutofit/>
          </a:bodyPr>
          <a:lstStyle>
            <a:defPPr algn="l" rtl="0" eaLnBrk="1" hangingPunct="1">
              <a:defRPr kumimoji="0" lang="zh-CN" altLang="en-US" sz="1800">
                <a:latin typeface="Verdana" panose="020b0604030504040204" pitchFamily="34" charset="0"/>
              </a:defRPr>
            </a:defPPr>
            <a:lvl1pPr marL="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1pPr>
            <a:lvl2pPr marL="4572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2pPr>
            <a:lvl3pPr marL="9144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3pPr>
            <a:lvl4pPr marL="13716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4pPr>
            <a:lvl5pPr marL="1828800" indent="0" algn="l" defTabSz="914400" rtl="0" eaLnBrk="0" fontAlgn="base" hangingPunct="0">
              <a:lnSpc>
                <a:spcPct val="100000"/>
              </a:lnSpc>
              <a:spcBef>
                <a:spcPct val="0"/>
              </a:spcBef>
              <a:spcAft>
                <a:spcPct val="0"/>
              </a:spcAft>
              <a:buClrTx/>
              <a:buSzTx/>
              <a:buFontTx/>
              <a:buNone/>
              <a:defRPr kumimoji="1" lang="zh-CN" altLang="en-US" sz="2400" b="0" i="0" u="none" baseline="0">
                <a:solidFill>
                  <a:schemeClr val="tx1"/>
                </a:solidFill>
                <a:latin typeface="Times New Roman" panose="02020603050405020304" pitchFamily="18" charset="0"/>
                <a:ea typeface="宋体" panose="02010600030101010101" pitchFamily="2" charset="-122"/>
              </a:defRPr>
            </a:lvl5pPr>
          </a:lstStyle>
          <a:p>
            <a:pPr marL="0" marR="0" lvl="0" indent="0" eaLnBrk="1" hangingPunct="1"/>
            <a:endParaRPr kumimoji="0" sz="3200" b="1" i="1">
              <a:effectLst>
                <a:outerShdw blurRad="38100" dist="38100" dir="2700000" algn="tl">
                  <a:schemeClr val="bg2"/>
                </a:outerShdw>
              </a:effectLst>
              <a:latin typeface="黑体" panose="02010609060101010101" pitchFamily="49" charset="-122"/>
              <a:ea typeface="黑体" panose="02010609060101010101" pitchFamily="49" charset="-122"/>
            </a:endParaRPr>
          </a:p>
        </p:txBody>
      </p:sp>
      <p:sp>
        <p:nvSpPr>
          <p:cNvPr id="126981" name="Date Placeholder 1"/>
          <p:cNvSpPr>
            <a:spLocks noGrp="1"/>
          </p:cNvSpPr>
          <p:nvPr>
            <p:ph type="dt" sz="half"/>
          </p:nvPr>
        </p:nvSpPr>
        <p:spPr/>
        <p:txBody>
          <a:bodyPr/>
          <a:lstStyle/>
          <a:p>
            <a:pPr lvl="0" eaLnBrk="1" hangingPunct="1"/>
            <a:endParaRPr kumimoji="0" sz="1200">
              <a:latin typeface="Verdana" panose="020b0604030504040204" pitchFamily="34" charset="0"/>
            </a:endParaRPr>
          </a:p>
        </p:txBody>
      </p:sp>
      <p:sp>
        <p:nvSpPr>
          <p:cNvPr id="126982" name="Footer Placeholder 2"/>
          <p:cNvSpPr>
            <a:spLocks noGrp="1"/>
          </p:cNvSpPr>
          <p:nvPr>
            <p:ph type="ftr" sz="quarter" idx="1"/>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advTm="559"/>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46434" name="标题 146433"/>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46435" name="文本占位符 146434"/>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1">
              <a:buNone/>
            </a:pPr>
            <a:endParaRPr sz="2400">
              <a:solidFill>
                <a:srgbClr val="000000"/>
              </a:solidFill>
              <a:effectLst>
                <a:outerShdw blurRad="38100" dist="38100" dir="2700000" algn="tl">
                  <a:schemeClr val="bg2"/>
                </a:outerShdw>
              </a:effectLst>
              <a:latin typeface="华文中宋" pitchFamily="2" charset="-122"/>
            </a:endParaRPr>
          </a:p>
          <a:p>
            <a:pPr lvl="0">
              <a:buNone/>
            </a:pPr>
            <a:r>
              <a:rPr sz="2800">
                <a:solidFill>
                  <a:srgbClr val="000000"/>
                </a:solidFill>
                <a:effectLst>
                  <a:outerShdw blurRad="38100" dist="38100" dir="2700000" algn="tl">
                    <a:schemeClr val="bg2"/>
                  </a:outerShdw>
                </a:effectLst>
                <a:latin typeface="华文中宋" pitchFamily="2" charset="-122"/>
              </a:rPr>
              <a:t>   2)复杂局灶性发作:意识部分丧失,精神行为异常,如吞咽,摸索,自语,咀嚼等。局灶性发作时局部得神经元异常放电可向脑得其她部位扩散甚至波及全脑而继发全身性发作。  </a:t>
            </a:r>
          </a:p>
        </p:txBody>
      </p:sp>
      <p:sp>
        <p:nvSpPr>
          <p:cNvPr id="146436"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46437"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50530" name="标题 150529"/>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50531" name="文本占位符 150530"/>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lnSpc>
                <a:spcPct val="90000"/>
              </a:lnSpc>
              <a:spcBef>
                <a:spcPct val="0"/>
              </a:spcBef>
              <a:buClrTx/>
              <a:buSzTx/>
              <a:buFontTx/>
              <a:buNone/>
            </a:pPr>
            <a:r>
              <a:rPr kumimoji="1" sz="2600" b="1">
                <a:solidFill>
                  <a:srgbClr val="000000"/>
                </a:solidFill>
              </a:rPr>
              <a:t>2全面性发作 </a:t>
            </a:r>
          </a:p>
          <a:p>
            <a:pPr lvl="0">
              <a:lnSpc>
                <a:spcPct val="90000"/>
              </a:lnSpc>
              <a:spcBef>
                <a:spcPct val="0"/>
              </a:spcBef>
              <a:buClrTx/>
              <a:buSzTx/>
              <a:buFontTx/>
              <a:buNone/>
            </a:pPr>
            <a:r>
              <a:rPr kumimoji="1" sz="2600">
                <a:solidFill>
                  <a:srgbClr val="000000"/>
                </a:solidFill>
              </a:rPr>
              <a:t>   </a:t>
            </a:r>
          </a:p>
          <a:p>
            <a:pPr lvl="0">
              <a:lnSpc>
                <a:spcPct val="90000"/>
              </a:lnSpc>
              <a:spcBef>
                <a:spcPct val="0"/>
              </a:spcBef>
              <a:buClrTx/>
              <a:buSzTx/>
              <a:buFontTx/>
              <a:buNone/>
            </a:pPr>
            <a:r>
              <a:rPr kumimoji="1" sz="2600">
                <a:solidFill>
                  <a:srgbClr val="000000"/>
                </a:solidFill>
              </a:rPr>
              <a:t>   1)强直--阵挛发作  又称大发作,以意识障碍,全身抽搐为特点,占癫痫发作得81%</a:t>
            </a:r>
          </a:p>
          <a:p>
            <a:pPr lvl="0">
              <a:lnSpc>
                <a:spcPct val="90000"/>
              </a:lnSpc>
              <a:buNone/>
            </a:pPr>
            <a:r>
              <a:rPr kumimoji="1" sz="2600">
                <a:solidFill>
                  <a:srgbClr val="000000"/>
                </a:solidFill>
              </a:rPr>
              <a:t>    发作时突然意识丧失,全身骨骼肌出现剧烈得强直性收缩,呼吸机得强直收缩将肺内空气压出,发出尖叫声,呼吸暂停,发绀,常有舌咬伤,尿失禁发生。强直症状持续数秒至数十秒后出现较长时间反复得痉挛,即全身肌肉节律性抽搐,口吐白沫,持续约1-5分钟,发作后深睡,醒后头痛,嗜睡,乏力等</a:t>
            </a:r>
          </a:p>
        </p:txBody>
      </p:sp>
      <p:sp>
        <p:nvSpPr>
          <p:cNvPr id="150532"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50533"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97634" name="标题 197633"/>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97635" name="文本占位符 197634"/>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kumimoji="1" sz="2600">
                <a:solidFill>
                  <a:srgbClr val="000000"/>
                </a:solidFill>
              </a:rPr>
              <a:t>    </a:t>
            </a:r>
            <a:r>
              <a:rPr kumimoji="1" sz="2800">
                <a:solidFill>
                  <a:srgbClr val="000000"/>
                </a:solidFill>
              </a:rPr>
              <a:t>强直--阵挛发作分为几期:</a:t>
            </a:r>
          </a:p>
          <a:p>
            <a:pPr lvl="0">
              <a:buNone/>
            </a:pPr>
            <a:r>
              <a:rPr kumimoji="1" sz="2800">
                <a:solidFill>
                  <a:srgbClr val="000000"/>
                </a:solidFill>
              </a:rPr>
              <a:t> A 先兆期:约15%有先兆,上腹部不适、情绪不稳及感觉异常</a:t>
            </a:r>
          </a:p>
          <a:p>
            <a:pPr lvl="0">
              <a:buNone/>
            </a:pPr>
            <a:r>
              <a:rPr kumimoji="1" sz="2800">
                <a:solidFill>
                  <a:srgbClr val="000000"/>
                </a:solidFill>
              </a:rPr>
              <a:t> B 强直期:突然意识丧失,全身肌肉强直收缩,瞳孔散大,光反应消失,口唇青紫,约10~20秒</a:t>
            </a:r>
          </a:p>
          <a:p>
            <a:pPr lvl="0">
              <a:buNone/>
            </a:pPr>
            <a:r>
              <a:rPr kumimoji="1" sz="2800">
                <a:solidFill>
                  <a:srgbClr val="000000"/>
                </a:solidFill>
              </a:rPr>
              <a:t> C 阵挛期:全身肌肉有节律得收缩,约1~3分钟</a:t>
            </a:r>
          </a:p>
          <a:p>
            <a:pPr lvl="0">
              <a:buNone/>
            </a:pPr>
            <a:r>
              <a:rPr kumimoji="1" sz="2800">
                <a:solidFill>
                  <a:srgbClr val="000000"/>
                </a:solidFill>
              </a:rPr>
              <a:t> D 恢复期:呈昏睡状态,经数分钟~数小时不等</a:t>
            </a:r>
          </a:p>
          <a:p>
            <a:pPr lvl="0"/>
            <a:endParaRPr kumimoji="1" sz="2800">
              <a:solidFill>
                <a:srgbClr val="000000"/>
              </a:solidFill>
            </a:endParaRPr>
          </a:p>
        </p:txBody>
      </p:sp>
      <p:sp>
        <p:nvSpPr>
          <p:cNvPr id="197636"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97637"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145410" name="标题 145409"/>
          <p:cNvSpPr/>
          <p:nvPr>
            <p:ph type="title"/>
          </p:nvPr>
        </p:nvSpPr>
        <p:spPr>
          <a:xfrm>
            <a:off x="574675" y="304800"/>
            <a:ext cx="8001000" cy="1216025"/>
          </a:xfrm>
          <a:prstGeom prst="rect">
            <a:avLst/>
          </a:prstGeom>
          <a:noFill/>
          <a:ln>
            <a:miter lim="800000"/>
          </a:ln>
        </p:spPr>
        <p:txBody>
          <a:bodyPr anchor="b" anchorCtr="0"/>
          <a:lstStyle>
            <a:lvl1pPr marL="0" indent="0" algn="l" defTabSz="914400" rtl="0" eaLnBrk="1" fontAlgn="base" hangingPunct="1">
              <a:lnSpc>
                <a:spcPct val="100000"/>
              </a:lnSpc>
              <a:spcBef>
                <a:spcPct val="0"/>
              </a:spcBef>
              <a:spcAft>
                <a:spcPct val="0"/>
              </a:spcAft>
              <a:buClrTx/>
              <a:buSzTx/>
              <a:buFontTx/>
              <a:buNone/>
              <a:defRPr kumimoji="0" lang="zh-CN" altLang="en-US" sz="3800" b="0" i="0" u="none" baseline="0">
                <a:solidFill>
                  <a:schemeClr val="tx2"/>
                </a:solidFill>
                <a:latin typeface="Verdana" panose="020b0604030504040204" pitchFamily="34" charset="0"/>
                <a:ea typeface="宋体" panose="02010600030101010101" pitchFamily="2" charset="-122"/>
              </a:defRPr>
            </a:lvl1pPr>
          </a:lstStyle>
          <a:p/>
        </p:txBody>
      </p:sp>
      <p:sp>
        <p:nvSpPr>
          <p:cNvPr id="145411" name="文本占位符 145410"/>
          <p:cNvSpPr/>
          <p:nvPr>
            <p:ph type="body" idx="4294967295"/>
          </p:nvPr>
        </p:nvSpPr>
        <p:spPr>
          <a:xfrm>
            <a:off x="566738" y="1752600"/>
            <a:ext cx="8001000" cy="4267200"/>
          </a:xfrm>
          <a:prstGeom prst="rect">
            <a:avLst/>
          </a:prstGeom>
          <a:noFill/>
          <a:ln>
            <a:miter lim="800000"/>
          </a:ln>
        </p:spPr>
        <p:txBody>
          <a:bodyPr/>
          <a:lstStyle>
            <a:lvl1pPr marL="469900" indent="-46990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o"/>
              <a:defRPr kumimoji="0" lang="zh-CN" altLang="en-US" sz="3000" b="0" i="0" u="none" baseline="0">
                <a:solidFill>
                  <a:schemeClr val="tx1"/>
                </a:solidFill>
                <a:latin typeface="Verdana" panose="020b0604030504040204" pitchFamily="34" charset="0"/>
                <a:ea typeface="宋体" panose="02010600030101010101" pitchFamily="2" charset="-122"/>
              </a:defRPr>
            </a:lvl1pPr>
            <a:lvl2pPr marL="908050" indent="-436245"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600" b="0" i="0" u="none" baseline="0">
                <a:solidFill>
                  <a:schemeClr val="tx1"/>
                </a:solidFill>
                <a:latin typeface="Verdana" panose="020b0604030504040204" pitchFamily="34" charset="0"/>
                <a:ea typeface="宋体" panose="02010600030101010101" pitchFamily="2" charset="-122"/>
              </a:defRPr>
            </a:lvl2pPr>
            <a:lvl3pPr marL="1304925" indent="-395605" algn="l" defTabSz="914400" rtl="0" eaLnBrk="1" fontAlgn="base" hangingPunct="1">
              <a:lnSpc>
                <a:spcPct val="100000"/>
              </a:lnSpc>
              <a:spcBef>
                <a:spcPct val="20000"/>
              </a:spcBef>
              <a:spcAft>
                <a:spcPct val="0"/>
              </a:spcAft>
              <a:buClr>
                <a:schemeClr val="accent2"/>
              </a:buClr>
              <a:buSzPct val="60000"/>
              <a:buFont typeface="Wingdings" panose="05000000000000000000" pitchFamily="2" charset="2"/>
              <a:buChar char="o"/>
              <a:defRPr kumimoji="0" lang="zh-CN" altLang="en-US" sz="2300" b="0" i="0" u="none" baseline="0">
                <a:solidFill>
                  <a:schemeClr val="tx1"/>
                </a:solidFill>
                <a:latin typeface="Verdana" panose="020b0604030504040204" pitchFamily="34" charset="0"/>
                <a:ea typeface="宋体" panose="02010600030101010101" pitchFamily="2" charset="-122"/>
              </a:defRPr>
            </a:lvl3pPr>
            <a:lvl4pPr marL="1693545" indent="-387350" algn="l" defTabSz="914400" rtl="0" eaLnBrk="1" fontAlgn="base" hangingPunct="1">
              <a:lnSpc>
                <a:spcPct val="100000"/>
              </a:lnSpc>
              <a:spcBef>
                <a:spcPct val="20000"/>
              </a:spcBef>
              <a:spcAft>
                <a:spcPct val="0"/>
              </a:spcAft>
              <a:buClr>
                <a:schemeClr val="accent2"/>
              </a:buClr>
              <a:buSzPct val="65000"/>
              <a:buFont typeface="Wingdings" panose="05000000000000000000" pitchFamily="2" charset="2"/>
              <a:buChar char="n"/>
              <a:defRPr kumimoji="0" lang="zh-CN" altLang="en-US" sz="2000" b="0" i="0" u="none" baseline="0">
                <a:solidFill>
                  <a:schemeClr val="tx1"/>
                </a:solidFill>
                <a:latin typeface="Verdana" panose="020b0604030504040204" pitchFamily="34" charset="0"/>
                <a:ea typeface="宋体" panose="02010600030101010101" pitchFamily="2" charset="-122"/>
              </a:defRPr>
            </a:lvl4pPr>
            <a:lvl5pPr marL="2093595" indent="-398145" algn="l" defTabSz="914400" rtl="0" eaLnBrk="1" fontAlgn="base" hangingPunct="1">
              <a:lnSpc>
                <a:spcPct val="100000"/>
              </a:lnSpc>
              <a:spcBef>
                <a:spcPct val="25000"/>
              </a:spcBef>
              <a:spcAft>
                <a:spcPct val="0"/>
              </a:spcAft>
              <a:buClr>
                <a:schemeClr val="accent2"/>
              </a:buClr>
              <a:buSzPct val="90000"/>
              <a:buFont typeface="Wingdings" panose="05000000000000000000" pitchFamily="2" charset="2"/>
              <a:buChar char="§"/>
              <a:defRPr kumimoji="0" lang="zh-CN" altLang="en-US" sz="2000" b="0" i="0" u="none" baseline="0">
                <a:solidFill>
                  <a:schemeClr val="tx1"/>
                </a:solidFill>
                <a:latin typeface="Verdana" panose="020b0604030504040204" pitchFamily="34" charset="0"/>
                <a:ea typeface="宋体" panose="02010600030101010101" pitchFamily="2" charset="-122"/>
              </a:defRPr>
            </a:lvl5pPr>
          </a:lstStyle>
          <a:p>
            <a:pPr lvl="0">
              <a:buNone/>
            </a:pPr>
            <a:r>
              <a:rPr>
                <a:solidFill>
                  <a:srgbClr val="000000"/>
                </a:solidFill>
              </a:rPr>
              <a:t>2)失神发作  意识丧失未主要症状,双眼凝视,正在进行得活动突然停止,持续数秒后恢复,对所发生得情况并无记忆。发作次数频繁,每天可发生数十次。</a:t>
            </a:r>
          </a:p>
        </p:txBody>
      </p:sp>
      <p:sp>
        <p:nvSpPr>
          <p:cNvPr id="145412" name="Date Placeholder 3"/>
          <p:cNvSpPr>
            <a:spLocks noGrp="1"/>
          </p:cNvSpPr>
          <p:nvPr>
            <p:ph type="dt" sz="half" idx="2"/>
          </p:nvPr>
        </p:nvSpPr>
        <p:spPr/>
        <p:txBody>
          <a:bodyPr/>
          <a:lstStyle/>
          <a:p>
            <a:pPr lvl="0" eaLnBrk="1" hangingPunct="1"/>
            <a:endParaRPr kumimoji="0" sz="1200">
              <a:latin typeface="Verdana" panose="020b0604030504040204" pitchFamily="34" charset="0"/>
            </a:endParaRPr>
          </a:p>
        </p:txBody>
      </p:sp>
      <p:sp>
        <p:nvSpPr>
          <p:cNvPr id="145413" name="Footer Placeholder 4"/>
          <p:cNvSpPr>
            <a:spLocks noGrp="1"/>
          </p:cNvSpPr>
          <p:nvPr>
            <p:ph type="ftr" sz="quarter" idx="3"/>
          </p:nvPr>
        </p:nvSpPr>
        <p:spPr/>
        <p:txBody>
          <a:bodyPr/>
          <a:lstStyle/>
          <a:p>
            <a:pPr lvl="0" algn="ctr" eaLnBrk="1" hangingPunct="1"/>
            <a:endParaRPr kumimoji="0" sz="1200">
              <a:latin typeface="Verdana" panose="020b0604030504040204" pitchFamily="34" charset="0"/>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https://d.book118.com/558026072046006043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fontScheme name="">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raClrSchemeLst>
    <a:extraClrScheme>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9EDEE"/>
        </a:accent5>
        <a:accent6>
          <a:srgbClr val="2D2D89"/>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4"/>
        </a:accent5>
        <a:accent6>
          <a:srgbClr val="E5895B"/>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7B7E5"/>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EBFAF7"/>
        </a:accent3>
        <a:accent4>
          <a:srgbClr val="000000"/>
        </a:accent4>
        <a:accent5>
          <a:srgbClr val="FFFFFF"/>
        </a:accent5>
        <a:accent6>
          <a:srgbClr val="7EB1E5"/>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7B7"/>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AAC1C1"/>
        </a:accent3>
        <a:accent4>
          <a:srgbClr val="DCDCDC"/>
        </a:accent4>
        <a:accent5>
          <a:srgbClr val="AAB8B8"/>
        </a:accent5>
        <a:accent6>
          <a:srgbClr val="6163B2"/>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C1AAAA"/>
        </a:accent3>
        <a:accent4>
          <a:srgbClr val="DCDCDC"/>
        </a:accent4>
        <a:accent5>
          <a:srgbClr val="E2ADAA"/>
        </a:accent5>
        <a:accent6>
          <a:srgbClr val="AA6C55"/>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AAAACA"/>
        </a:accent3>
        <a:accent4>
          <a:srgbClr val="DCDCDC"/>
        </a:accent4>
        <a:accent5>
          <a:srgbClr val="ADB9E2"/>
        </a:accent5>
        <a:accent6>
          <a:srgbClr val="009D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AAAAAA"/>
        </a:accent3>
        <a:accent4>
          <a:srgbClr val="DCDCDC"/>
        </a:accent4>
        <a:accent5>
          <a:srgbClr val="AAADCA"/>
        </a:accent5>
        <a:accent6>
          <a:srgbClr val="3E7B43"/>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B9BAB6"/>
        </a:accent3>
        <a:accent4>
          <a:srgbClr val="DCDCDC"/>
        </a:accent4>
        <a:accent5>
          <a:srgbClr val="C7C7C1"/>
        </a:accent5>
        <a:accent6>
          <a:srgbClr val="728D9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B9B9CA"/>
        </a:accent3>
        <a:accent4>
          <a:srgbClr val="DCDCDC"/>
        </a:accent4>
        <a:accent5>
          <a:srgbClr val="B7B5BF"/>
        </a:accent5>
        <a:accent6>
          <a:srgbClr val="5B5BE5"/>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B3AFAB"/>
        </a:accent3>
        <a:accent4>
          <a:srgbClr val="DCDCDC"/>
        </a:accent4>
        <a:accent5>
          <a:srgbClr val="C5BFBC"/>
        </a:accent5>
        <a:accent6>
          <a:srgbClr val="805529"/>
        </a:accent6>
        <a:hlink>
          <a:srgbClr val="CCB400"/>
        </a:hlink>
        <a:folHlink>
          <a:srgbClr val="8C9EA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969696"/>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000000"/>
        </a:dk2>
        <a:lt2>
          <a:srgbClr val="80808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
        <a:dk1>
          <a:srgbClr val="000000"/>
        </a:dk1>
        <a:lt1>
          <a:srgbClr val="DEF6F1"/>
        </a:lt1>
        <a:dk2>
          <a:srgbClr val="000000"/>
        </a:dk2>
        <a:lt2>
          <a:srgbClr val="969696"/>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
        <a:dk1>
          <a:srgbClr val="000000"/>
        </a:dk1>
        <a:lt1>
          <a:srgbClr val="FFFFD9"/>
        </a:lt1>
        <a:dk2>
          <a:srgbClr val="000000"/>
        </a:dk2>
        <a:lt2>
          <a:srgbClr val="777777"/>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
        <a:dk1>
          <a:srgbClr val="FFFFFF"/>
        </a:dk1>
        <a:lt1>
          <a:srgbClr val="008080"/>
        </a:lt1>
        <a:dk2>
          <a:srgbClr val="FFFF99"/>
        </a:dk2>
        <a:lt2>
          <a:srgbClr val="005A58"/>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clrMap bg1="lt1" tx1="dk1" bg2="lt2" tx2="dk2" accent1="accent1" accent2="accent2" accent3="accent3" accent4="accent4" accent5="accent5" accent6="accent6" hlink="hlink" folHlink="folHlink"/>
    </a:extraClrScheme>
    <a:extraClrScheme>
      <a:clrScheme name="">
        <a:dk1>
          <a:srgbClr val="FFFFFF"/>
        </a:dk1>
        <a:lt1>
          <a:srgbClr val="800000"/>
        </a:lt1>
        <a:dk2>
          <a:srgbClr val="DFD293"/>
        </a:dk2>
        <a:lt2>
          <a:srgbClr val="5C1F00"/>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clrMap bg1="lt1" tx1="dk1" bg2="lt2" tx2="dk2" accent1="accent1" accent2="accent2" accent3="accent3" accent4="accent4" accent5="accent5" accent6="accent6" hlink="hlink" folHlink="folHlink"/>
    </a:extraClrScheme>
    <a:extraClrScheme>
      <a:clrScheme name="">
        <a:dk1>
          <a:srgbClr val="FFFFFF"/>
        </a:dk1>
        <a:lt1>
          <a:srgbClr val="000099"/>
        </a:lt1>
        <a:dk2>
          <a:srgbClr val="CCFFFF"/>
        </a:dk2>
        <a:lt2>
          <a:srgbClr val="003366"/>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E3EBF1"/>
        </a:dk2>
        <a:lt2>
          <a:srgbClr val="336699"/>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clrMap bg1="lt1" tx1="dk1" bg2="lt2" tx2="dk2" accent1="accent1" accent2="accent2" accent3="accent3" accent4="accent4" accent5="accent5" accent6="accent6" hlink="hlink" folHlink="folHlink"/>
    </a:extraClrScheme>
    <a:extraClrScheme>
      <a:clrScheme name="">
        <a:dk1>
          <a:srgbClr val="FFFFFF"/>
        </a:dk1>
        <a:lt1>
          <a:srgbClr val="686B5D"/>
        </a:lt1>
        <a:dk2>
          <a:srgbClr val="D1D1CB"/>
        </a:dk2>
        <a:lt2>
          <a:srgbClr val="777777"/>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clrMap bg1="lt1" tx1="dk1" bg2="lt2" tx2="dk2" accent1="accent1" accent2="accent2" accent3="accent3" accent4="accent4" accent5="accent5" accent6="accent6" hlink="hlink" folHlink="folHlink"/>
    </a:extraClrScheme>
    <a:extraClrScheme>
      <a:clrScheme name="">
        <a:dk1>
          <a:srgbClr val="FFFFFF"/>
        </a:dk1>
        <a:lt1>
          <a:srgbClr val="666699"/>
        </a:lt1>
        <a:dk2>
          <a:srgbClr val="FFFFFF"/>
        </a:dk2>
        <a:lt2>
          <a:srgbClr val="3E3E5C"/>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523E26"/>
        </a:lt1>
        <a:dk2>
          <a:srgbClr val="DFC08D"/>
        </a:dk2>
        <a:lt2>
          <a:srgbClr val="2D2015"/>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Profile">
  <a:themeElements>
    <a:clrScheme name="">
      <a:dk1>
        <a:srgbClr val="FFFFFF"/>
      </a:dk1>
      <a:lt1>
        <a:srgbClr val="000000"/>
      </a:lt1>
      <a:dk2>
        <a:srgbClr val="DDDDDD"/>
      </a:dk2>
      <a:lt2>
        <a:srgbClr val="000000"/>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800000"/>
        </a:dk1>
        <a:lt1>
          <a:srgbClr val="FFFFFF"/>
        </a:lt1>
        <a:dk2>
          <a:srgbClr val="A50021"/>
        </a:dk2>
        <a:lt2>
          <a:srgbClr val="FFFFFF"/>
        </a:lt2>
        <a:accent1>
          <a:srgbClr val="FF9900"/>
        </a:accent1>
        <a:accent2>
          <a:srgbClr val="FF3300"/>
        </a:accent2>
        <a:accent3>
          <a:srgbClr val="9BBB59"/>
        </a:accent3>
        <a:accent4>
          <a:srgbClr val="8064A2"/>
        </a:accent4>
        <a:accent5>
          <a:srgbClr val="4BACC6"/>
        </a:accent5>
        <a:accent6>
          <a:srgbClr val="F79646"/>
        </a:accent6>
        <a:hlink>
          <a:srgbClr val="FFFFCC"/>
        </a:hlink>
        <a:folHlink>
          <a:srgbClr val="FFCC99"/>
        </a:folHlink>
      </a:clrScheme>
      <a:clrMap bg1="lt1" tx1="dk1" bg2="lt2" tx2="dk2" accent1="accent1" accent2="accent2" accent3="accent3" accent4="accent4" accent5="accent5" accent6="accent6" hlink="hlink" folHlink="folHlink"/>
    </a:extraClrScheme>
    <a:extraClrScheme>
      <a:clrScheme name="">
        <a:dk1>
          <a:srgbClr val="51072E"/>
        </a:dk1>
        <a:lt1>
          <a:srgbClr val="FFFFFF"/>
        </a:lt1>
        <a:dk2>
          <a:srgbClr val="3C001E"/>
        </a:dk2>
        <a:lt2>
          <a:srgbClr val="FFFFFF"/>
        </a:lt2>
        <a:accent1>
          <a:srgbClr val="89A38F"/>
        </a:accent1>
        <a:accent2>
          <a:srgbClr val="666699"/>
        </a:accent2>
        <a:accent3>
          <a:srgbClr val="9BBB59"/>
        </a:accent3>
        <a:accent4>
          <a:srgbClr val="8064A2"/>
        </a:accent4>
        <a:accent5>
          <a:srgbClr val="4BACC6"/>
        </a:accent5>
        <a:accent6>
          <a:srgbClr val="F79646"/>
        </a:accent6>
        <a:hlink>
          <a:srgbClr val="808000"/>
        </a:hlink>
        <a:folHlink>
          <a:srgbClr val="666633"/>
        </a:folHlink>
      </a:clrScheme>
      <a:clrMap bg1="lt1" tx1="dk1" bg2="lt2" tx2="dk2" accent1="accent1" accent2="accent2" accent3="accent3" accent4="accent4" accent5="accent5" accent6="accent6" hlink="hlink" folHlink="folHlink"/>
    </a:extraClrScheme>
    <a:extraClrScheme>
      <a:clrScheme name="">
        <a:dk1>
          <a:srgbClr val="000000"/>
        </a:dk1>
        <a:lt1>
          <a:srgbClr val="FFFFFF"/>
        </a:lt1>
        <a:dk2>
          <a:srgbClr val="333333"/>
        </a:dk2>
        <a:lt2>
          <a:srgbClr val="FFFFFF"/>
        </a:lt2>
        <a:accent1>
          <a:srgbClr val="3399FF"/>
        </a:accent1>
        <a:accent2>
          <a:srgbClr val="CC0000"/>
        </a:accent2>
        <a:accent3>
          <a:srgbClr val="9BBB59"/>
        </a:accent3>
        <a:accent4>
          <a:srgbClr val="8064A2"/>
        </a:accent4>
        <a:accent5>
          <a:srgbClr val="4BACC6"/>
        </a:accent5>
        <a:accent6>
          <a:srgbClr val="F79646"/>
        </a:accent6>
        <a:hlink>
          <a:srgbClr val="666699"/>
        </a:hlink>
        <a:folHlink>
          <a:srgbClr val="6600CC"/>
        </a:folHlink>
      </a:clrScheme>
      <a:clrMap bg1="lt1" tx1="dk1" bg2="lt2" tx2="dk2" accent1="accent1" accent2="accent2" accent3="accent3" accent4="accent4" accent5="accent5" accent6="accent6" hlink="hlink" folHlink="folHlink"/>
    </a:extraClrScheme>
    <a:extraClrScheme>
      <a:clrScheme name="">
        <a:dk1>
          <a:srgbClr val="330000"/>
        </a:dk1>
        <a:lt1>
          <a:srgbClr val="FFFFFF"/>
        </a:lt1>
        <a:dk2>
          <a:srgbClr val="4B3D1B"/>
        </a:dk2>
        <a:lt2>
          <a:srgbClr val="FFFFFF"/>
        </a:lt2>
        <a:accent1>
          <a:srgbClr val="CC9900"/>
        </a:accent1>
        <a:accent2>
          <a:srgbClr val="CC6600"/>
        </a:accent2>
        <a:accent3>
          <a:srgbClr val="9BBB59"/>
        </a:accent3>
        <a:accent4>
          <a:srgbClr val="8064A2"/>
        </a:accent4>
        <a:accent5>
          <a:srgbClr val="4BACC6"/>
        </a:accent5>
        <a:accent6>
          <a:srgbClr val="F79646"/>
        </a:accent6>
        <a:hlink>
          <a:srgbClr val="666699"/>
        </a:hlink>
        <a:folHlink>
          <a:srgbClr val="CCCC00"/>
        </a:folHlink>
      </a:clrScheme>
      <a:clrMap bg1="lt1" tx1="dk1" bg2="lt2" tx2="dk2" accent1="accent1" accent2="accent2" accent3="accent3" accent4="accent4" accent5="accent5" accent6="accent6" hlink="hlink" folHlink="folHlink"/>
    </a:extraClrScheme>
    <a:extraClrScheme>
      <a:clrScheme name="">
        <a:dk1>
          <a:srgbClr val="003366"/>
        </a:dk1>
        <a:lt1>
          <a:srgbClr val="FFFFFF"/>
        </a:lt1>
        <a:dk2>
          <a:srgbClr val="006666"/>
        </a:dk2>
        <a:lt2>
          <a:srgbClr val="FFFFFF"/>
        </a:lt2>
        <a:accent1>
          <a:srgbClr val="0099CC"/>
        </a:accent1>
        <a:accent2>
          <a:srgbClr val="6666FF"/>
        </a:accent2>
        <a:accent3>
          <a:srgbClr val="9BBB59"/>
        </a:accent3>
        <a:accent4>
          <a:srgbClr val="8064A2"/>
        </a:accent4>
        <a:accent5>
          <a:srgbClr val="4BACC6"/>
        </a:accent5>
        <a:accent6>
          <a:srgbClr val="F79646"/>
        </a:accent6>
        <a:hlink>
          <a:srgbClr val="FFFFCC"/>
        </a:hlink>
        <a:folHlink>
          <a:srgbClr val="FFCC00"/>
        </a:folHlink>
      </a:clrScheme>
      <a:clrMap bg1="lt1" tx1="dk1" bg2="lt2" tx2="dk2" accent1="accent1" accent2="accent2" accent3="accent3" accent4="accent4" accent5="accent5" accent6="accent6" hlink="hlink" folHlink="folHlink"/>
    </a:extraClrScheme>
    <a:extraClrScheme>
      <a:clrScheme name="">
        <a:dk1>
          <a:srgbClr val="006666"/>
        </a:dk1>
        <a:lt1>
          <a:srgbClr val="FFFFFF"/>
        </a:lt1>
        <a:dk2>
          <a:srgbClr val="003366"/>
        </a:dk2>
        <a:lt2>
          <a:srgbClr val="FFFFFF"/>
        </a:lt2>
        <a:accent1>
          <a:srgbClr val="6699FF"/>
        </a:accent1>
        <a:accent2>
          <a:srgbClr val="00CCFF"/>
        </a:accent2>
        <a:accent3>
          <a:srgbClr val="9BBB59"/>
        </a:accent3>
        <a:accent4>
          <a:srgbClr val="8064A2"/>
        </a:accent4>
        <a:accent5>
          <a:srgbClr val="4BACC6"/>
        </a:accent5>
        <a:accent6>
          <a:srgbClr val="F79646"/>
        </a:accent6>
        <a:hlink>
          <a:srgbClr val="FFFFCC"/>
        </a:hlink>
        <a:folHlink>
          <a:srgbClr val="33CCCC"/>
        </a:folHlink>
      </a:clrScheme>
      <a:clrMap bg1="lt1" tx1="dk1" bg2="lt2" tx2="dk2" accent1="accent1" accent2="accent2" accent3="accent3" accent4="accent4" accent5="accent5" accent6="accent6" hlink="hlink" folHlink="folHlink"/>
    </a:extraClrScheme>
    <a:extraClrScheme>
      <a:clrScheme name="">
        <a:dk1>
          <a:srgbClr val="619CB1"/>
        </a:dk1>
        <a:lt1>
          <a:srgbClr val="000000"/>
        </a:lt1>
        <a:dk2>
          <a:srgbClr val="4E899E"/>
        </a:dk2>
        <a:lt2>
          <a:srgbClr val="FFFFFF"/>
        </a:lt2>
        <a:accent1>
          <a:srgbClr val="FFCC00"/>
        </a:accent1>
        <a:accent2>
          <a:srgbClr val="B6523E"/>
        </a:accent2>
        <a:accent3>
          <a:srgbClr val="9BBB59"/>
        </a:accent3>
        <a:accent4>
          <a:srgbClr val="8064A2"/>
        </a:accent4>
        <a:accent5>
          <a:srgbClr val="4BACC6"/>
        </a:accent5>
        <a:accent6>
          <a:srgbClr val="F79646"/>
        </a:accent6>
        <a:hlink>
          <a:srgbClr val="99CC00"/>
        </a:hlink>
        <a:folHlink>
          <a:srgbClr val="666699"/>
        </a:folHlink>
      </a:clrScheme>
      <a:clrMap bg1="lt1" tx1="dk1" bg2="lt2" tx2="dk2" accent1="accent1" accent2="accent2" accent3="accent3" accent4="accent4" accent5="accent5" accent6="accent6" hlink="hlink" folHlink="folHlink"/>
    </a:extraClrScheme>
    <a:extraClrScheme>
      <a:clrScheme name="">
        <a:dk1>
          <a:srgbClr val="336600"/>
        </a:dk1>
        <a:lt1>
          <a:srgbClr val="FFFFFF"/>
        </a:lt1>
        <a:dk2>
          <a:srgbClr val="598600"/>
        </a:dk2>
        <a:lt2>
          <a:srgbClr val="FFFFFF"/>
        </a:lt2>
        <a:accent1>
          <a:srgbClr val="33CC33"/>
        </a:accent1>
        <a:accent2>
          <a:srgbClr val="99CC00"/>
        </a:accent2>
        <a:accent3>
          <a:srgbClr val="9BBB59"/>
        </a:accent3>
        <a:accent4>
          <a:srgbClr val="8064A2"/>
        </a:accent4>
        <a:accent5>
          <a:srgbClr val="4BACC6"/>
        </a:accent5>
        <a:accent6>
          <a:srgbClr val="F79646"/>
        </a:accent6>
        <a:hlink>
          <a:srgbClr val="FFCC00"/>
        </a:hlink>
        <a:folHlink>
          <a:srgbClr val="FFFF99"/>
        </a:folHlink>
      </a:clrScheme>
      <a:clrMap bg1="lt1" tx1="dk1" bg2="lt2" tx2="dk2" accent1="accent1" accent2="accent2" accent3="accent3" accent4="accent4" accent5="accent5" accent6="accent6" hlink="hlink" folHlink="folHlink"/>
    </a:extraClrScheme>
    <a:extraClrScheme>
      <a:clrScheme name="">
        <a:dk1>
          <a:srgbClr val="FFFFFF"/>
        </a:dk1>
        <a:lt1>
          <a:srgbClr val="000000"/>
        </a:lt1>
        <a:dk2>
          <a:srgbClr val="DDDDDD"/>
        </a:dk2>
        <a:lt2>
          <a:srgbClr val="000000"/>
        </a:lt2>
        <a:accent1>
          <a:srgbClr val="A3B2C1"/>
        </a:accent1>
        <a:accent2>
          <a:srgbClr val="CC0000"/>
        </a:accent2>
        <a:accent3>
          <a:srgbClr val="9BBB59"/>
        </a:accent3>
        <a:accent4>
          <a:srgbClr val="8064A2"/>
        </a:accent4>
        <a:accent5>
          <a:srgbClr val="4BACC6"/>
        </a:accent5>
        <a:accent6>
          <a:srgbClr val="F79646"/>
        </a:accent6>
        <a:hlink>
          <a:srgbClr val="336699"/>
        </a:hlink>
        <a:folHlink>
          <a:srgbClr val="003366"/>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23</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23</vt:i4>
      </vt:variant>
    </vt:vector>
  </HeadingPairs>
  <TitlesOfParts>
    <vt:vector baseType="lpstr" size="34">
      <vt:lpstr>Arial</vt:lpstr>
      <vt:lpstr>Calibri</vt:lpstr>
      <vt:lpstr>宋体</vt:lpstr>
      <vt:lpstr>楷体</vt:lpstr>
      <vt:lpstr>Verdana</vt:lpstr>
      <vt:lpstr>Wingdings</vt:lpstr>
      <vt:lpstr>Times New Roman</vt:lpstr>
      <vt:lpstr>Tahoma</vt:lpstr>
      <vt:lpstr>黑体</vt:lpstr>
      <vt:lpstr>华文中宋</vt:lpstr>
      <vt:lpstr>Office Theme</vt:lpstr>
      <vt:lpstr>PowerPoint Presentation</vt:lpstr>
      <vt:lpstr>病史汇报</vt:lpstr>
      <vt:lpstr>病史汇报</vt:lpstr>
      <vt:lpstr>病史汇报</vt:lpstr>
      <vt:lpstr>实验室检查</vt:lpstr>
      <vt:lpstr>PowerPoint Presentation</vt:lpstr>
      <vt:lpstr>病情发展</vt:lpstr>
      <vt:lpstr>PowerPoint Presentation</vt:lpstr>
      <vt:lpstr>PowerPoint Presentation</vt:lpstr>
      <vt:lpstr>PowerPoint Presentation</vt:lpstr>
      <vt:lpstr>PowerPoint Presentation</vt:lpstr>
      <vt:lpstr>PowerPoint Presentation</vt:lpstr>
      <vt:lpstr>大家学习辛苦了，还是要坚持</vt:lpstr>
      <vt:lpstr>  知识回顾;癫痫发作和癫痫</vt:lpstr>
      <vt:lpstr>PowerPoint Presentation</vt:lpstr>
      <vt:lpstr>病因</vt:lpstr>
      <vt:lpstr>病因</vt:lpstr>
      <vt:lpstr>临床表现-   一 癫痫发作</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2024-09-22T20:17:03.977</cp:lastPrinted>
  <dcterms:created xsi:type="dcterms:W3CDTF">2024-09-22T12:17:03Z</dcterms:created>
  <dcterms:modified xsi:type="dcterms:W3CDTF">2024-09-22T12:17:05Z</dcterms:modified>
</cp:coreProperties>
</file>