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0D5B8-5BB8-4798-87A7-7222E0387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10C23-3078-40D1-8B62-A4A7DBA3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ACB1D-AD31-4D08-AA6E-6A973992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47F13-62B4-41CC-8058-1A8A5069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B48D0-34DA-45FC-A09D-F0680132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7BC5C-EC72-4CB4-96A1-4CE59D66A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C45FB-EB7B-4518-A535-9D8551029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AA8AE-D175-4C98-A661-75045F805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3C6D5-80EC-4344-B798-F204262A5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D3DFB-5FE3-46C1-9FBE-8A9E0AB32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8DBEA-3F63-4B5E-9C04-790E6781E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6111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心理健康的普及知识点总结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心理健康的促进措施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心理健康的社会文化影响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心理健康是指个体在心理、情感和社交层面上的完好状态，包括积极乐观的情绪、健全的人格、良好的社会适应能力以及高效的心理活动。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心理健康不仅指没有心理疾病，更强调个体心理的积极发展和良好适应。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8" b="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心理健康对个体整体健康有重要影响，良好的心理状态有助于提高身体免疫力和疾病康复。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心理健康有助于提高个体幸福感和生活质量，增强应对压力和挑战的能力。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心理健康有助于提高学习、工作和人际交往的效率与表现。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心理健康和生活质量密切相关，心理状态良好的个体往往更能享受生活，对未来充满希望和信心。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心理健康有助于提高个体的社会适应能力和人际关系，从而提升整体生活质量。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维护和提升心理健康是提高生活质量的重要途径，关注心理健康是每个人应该重视的课题。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焦虑症是一种常见的心理障碍，表现为持续的紧张、不安和恐惧感，常常伴随着躯体症状，如心慌、呼吸急促等。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焦虑症患者常常对未来过度担忧，对一些小事反应过度，影响日常生活和工作。治疗方式包括心理治疗、药物治疗等。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抑郁症是一种常见的情绪障碍，表现为持续的情绪低落、兴趣丧失、疲劳无力等，严重时可出现自杀念头。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抑郁症对患者的生活、工作和社交造成严重影响，需要及早治疗。治疗方法包括药物治疗、心理治疗等。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强迫症是一种以反复出现强迫思维和行为为特征的疾病，患者明知这些想法和行为没有必要，但无法控制。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常见的强迫思维和行为包括强迫清洁、检查等，对患者的生活造成严重影响。治疗方法包括心理治疗、药物治疗等。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精神分裂症是一种慢性精神疾病，表现为幻觉、妄想、思维障碍等症状，常常伴随着情感淡漠和社交障碍。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精神分裂症对患者的生活、工作和社交造成严重影响，需要及早治疗。治疗方法包括药物治疗、心理治疗等。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3" r="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睡眠障碍是指睡眠质量、数量或节律的异常，表现为失眠、过度睡眠、睡眠呼吸暂停等症状。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睡眠障碍对患者的生活质量造成严重影响，需要及早治疗。治疗方法包括药物治疗、心理治疗等。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积极的心态有助于我们更好地应对生活中的挑战和困难，增强心理韧性。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乐观的人往往更能克服挫折，对未来充满希望，从而保持心理平衡。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乐观主义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学会自我肯定和自我鼓励，有助于建立自信心，减少负面情绪的影响。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自我肯定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https://d.book118.com/558026111002006044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2024-09-23T17:58:54.799</cp:lastPrinted>
  <dcterms:created xsi:type="dcterms:W3CDTF">2024-09-23T09:58:54Z</dcterms:created>
  <dcterms:modified xsi:type="dcterms:W3CDTF">2024-09-23T09:58:56Z</dcterms:modified>
</cp:coreProperties>
</file>