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BFF73-7C87-4196-A92B-A21B286F5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11188-3968-425A-9EC8-D7D19458C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E87BF-D7E7-4339-A873-FC04D39AB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7D70A6-3B45-4777-BF05-0329BBF6C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CA1077-1607-40EC-BC6C-F8EDED468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4EDB1D-2DDE-4630-AC07-538DE4EC3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F85D5B-956C-4AC8-AC3D-BB5BCFBB8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164DBC-C322-467B-BE1F-630A09076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3EB323-727C-475F-9042-913578D10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2695F-D742-4D05-B548-5776E3B7A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904F1-ECDB-42B0-8E05-4A1873E6F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3003407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红楼梦金陵十三钗课件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红楼梦与金陵十三钗简介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金陵十三钗的人物分析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金陵十三钗与红楼梦的主题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金陵十三钗的艺术表现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金陵十三钗的影响与传承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红楼梦与金陵十三钗简介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清代初期，封建社会逐渐衰落，社会矛盾日益激化。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时代背景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42" r="13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以贾宝玉、林黛玉、薛宝钗等人为代表，描绘了封建家族的衰落和青年男女的悲惨命运。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中国古典小说的巅峰之作，具有深刻的思想内涵和艺术价值。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红楼梦的背景与概述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金陵十三钗的起源与角色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源于《红楼梦》中的女性角色，她们都是贾宝玉身边的重要人物。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角色概述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金陵十三钗各具特色，有的机智聪慧，有的温柔贤淑，有的泼辣果敢。她们在小说中扮演着重要的角色，对情节发展起到关键作用。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文学地位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金陵十三钗是《红楼梦》中的经典形象，深受读者喜爱，对中国文学产生了深远的影响。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金陵十三钗的人物分析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家族权威，智慧长者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贾母是贾府的大家长，拥有至高无上的家族地位。她以智慧和经验主导家族事务，对家族成员的命运和前途有着深远的影响。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贾母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精明干练，善于权谋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王熙凤是贾府的管家，她精明能干，善于处理家族内外的事务。她工于心计，善于运用权谋，在家族中占据重要地位。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王熙凤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才情出众，情感丰富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林黛玉是贾府的才情美人与情感主角，她聪明机智，才情出众，情感丰富。她的命运多舛，与宝玉的爱情纠葛成为整部小说的情感主线。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林黛玉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温婉贤淑，端庄文雅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薛宝钗是贾府的另一位重要女性角色，她温婉贤淑，端庄文雅，深受家族长辈和同辈的喜爱。她与宝玉的婚姻成为整部小说的重要情节之一。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薛宝钗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https://d.book118.com/558030034076006045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2024-09-26T03:49:26.313</cp:lastPrinted>
  <dcterms:created xsi:type="dcterms:W3CDTF">2024-09-25T19:49:26Z</dcterms:created>
  <dcterms:modified xsi:type="dcterms:W3CDTF">2024-09-25T19:49:28Z</dcterms:modified>
</cp:coreProperties>
</file>