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401DD-8882-4D3F-BC1C-49DABE763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B7B43-070E-4332-B8A2-4E4801A3A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886AC-7A39-4AB7-8C90-DE4545C8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4E787-F01E-4766-9280-FCEA02C69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622A74-AE35-4432-B1FB-24B05D39B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9321A8-9063-4B95-A9C7-D8D4EFBA6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372544-3166-4DF5-9421-824E0F6DF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183BE-C4D9-4FB3-BBEF-B1BA69BF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E36B1-B471-4A6D-AC57-8113F023F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65E7A-834D-4654-AB38-8C87ABF42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9EAF6-A220-49B5-AF0A-5EAD803FF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31037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心力衰竭患者的WI应用对生活质量的改善影响分析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WI应用在心力衰竭患者中的实践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WI应用对心力衰竭患者生活质量的影响分析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WI应用效果的影响因素及优化建议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76" r="176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WI（Water-based exercise）是一种新型的运动训练方式，对心力衰竭患者的康复具有潜在的应用价值。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心力衰竭是一种常见的心血管疾病，严重影响患者的生活质量。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心脏康复是改善心力衰竭患者生活质量的重要手段，其中运动训练是核心组成部分。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国外已有多项研究证实WI对心力衰竭患者的康复效果，包括改善患者的心肺功能、提高运动耐量和生活质量等。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国内对WI在心力衰竭患者康复中的应用尚处于起步阶段，但已有一些探索性的研究。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随着对心力衰竭康复的深入研究，WI作为一种安全、有效的运动训练方式，将逐渐得到更广泛的应用和推广。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本研究旨在探讨WI对心力衰竭患者生活质量的影响，包括对患者身体功能、心理状态和社会参与等方面的改善作用。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采用随机对照试验的方法，将心力衰竭患者随机分为WI组和对照组，进行为期12周的运动训练干预。通过问卷调查、体格检查、心肺功能测试等手段，评估患者的生活质量改善情况。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心力衰竭（Heart Failure，HF）是一种复杂的临床综合征，指心脏结构或功能异常导致心室充盈或射血能力受损，进而引起一系列病理生理改变和临床症状。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力衰竭的发生部位、速度和严重程度，可分为左心衰竭、右心衰竭和全心衰竭；根据心室舒张或收缩功能障碍，可分为舒张性心力衰竭和收缩性心力衰竭；根据病情发展速度，可分为急性心力衰竭和慢性心力衰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心力衰竭的流行病学特征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发病率与死亡率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心力衰竭是全球范围内的主要公共卫生问题，发病率和死亡率均较高。随着人口老龄化加剧，心力衰竭的患病人数呈逐年上升趋势。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高血压、冠心病、糖尿病、瓣膜性心脏病等是心力衰竭的主要危险因素。此外，不良生活习惯、环境污染等因素也可能增加心力衰竭的发病风险。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心力衰竭患者可出现不同程度的呼吸困难、乏力、液体潴留（水肿）等症状。左心衰竭以肺循环淤血及心排血量降低为主要表现，右心衰竭以体循环淤血为主要表现。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诊断主要依据患者的病史、临床表现、体格检查和辅助检查。心电图、超声心动图、胸部X线等是常用的辅助检查手段。此外，血浆脑钠肽（BNP）和N末端脑钠肽前体（NT-proBNP）等生物标志物在心力衰竭的诊断和预后评估中也具有重要价值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心力衰竭的临床表现与诊断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WI应用在心力衰竭患者中的实践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WI技术是一种无线生理信号监测技术，通过传感器实时采集患者的生理数据，如心率、血压、血氧饱和度等，并将数据传输至移动设备或云端进行分析和处理。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WI技术具有实时监测、便携性强、数据准确等特点，能够及时发现患者的异常情况并提醒医生进行干预。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穿戴式设备监测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心力衰竭患者可穿戴具有WI功能的设备，如智能手环、贴片式传感器等，实时监测生理数据并传输至医生端。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移动APP管理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患者可通过移动APP查看自己的生理数据和健康状况，医生也可通过APP远程监控患者的病情，及时调整治疗方案。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云端数据存储与分析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WI技术可将患者的生理数据上传至云端进行存储和分析，为医生提供全面的患者信息，有助于制定更精准的治疗方案。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WI在心力衰竭患者中的应用方法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https://d.book118.com/558031037131006032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2024-09-10T12:05:59.946</cp:lastPrinted>
  <dcterms:created xsi:type="dcterms:W3CDTF">2024-09-10T04:05:59Z</dcterms:created>
  <dcterms:modified xsi:type="dcterms:W3CDTF">2024-09-10T04:06:02Z</dcterms:modified>
</cp:coreProperties>
</file>