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1E62F-2D13-475F-82F6-FD0813F72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7DFC0-397A-4F82-A855-DA0A9ABB3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10469-820E-4E52-BE8A-D20D6D7BC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94A0A-58A1-47F7-8B30-D4F498C5E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906139-5FCF-4364-9083-C5C964574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344ACC-90FE-415A-B105-C39D3DA93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A49C0B-F56D-45E4-AB40-6572FB5A9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D24DD-3C20-42C2-BC4D-B64A0F2A9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03CD0-2A9E-47ED-9DF3-36046FE43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7EF04-476C-4372-BD64-3A0C8D4CE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39206-F50F-45DF-8480-33A238351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31055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专家论证会的评估体系与标准设定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专家论证会评估体系构建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标准设定方法与流程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评估实施过程与监督保障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挑战与对策：提升专家论证会质量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专家论证会通常在某一行业或领域面临重要问题或决策时召开，旨在汇聚行业智慧，共同探讨解决方案。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根据相关政策法规要求，对于涉及公共利益、安全等方面的重大事项，需要组织专家进行论证评估，确保决策的科学性和合理性。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随着科技的不断进步和创新，一些新技术、新产品、新方案等需要经过专家论证会的评估，以确定其可行性、先进性和适用性。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汇聚行业智慧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提高决策水平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会议目的与意义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专家论证会可以对各种方案进行全面、客观、科学的评估，帮助决策者了解各种方案的优缺点和风险，从而提高决策水平和质量。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通过专家论证会的评估和推广，一些新技术、新产品、新方案等可以得到更好的应用和推广，从而推动整个行业的进步和发展。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通过组织行业内外的专家学者，共同就某一问题进行深入探讨和交流，汇聚各方智慧和经验，为决策提供有力支撑。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专家学者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利益相关方代表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观察员或媒体代表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参会人员及职责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代表各自利益团体或组织参与会议，就相关议题发表意见和诉求，促进各方沟通和协商。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作为会议的核心参与者，负责就相关议题发表专业意见、提供科学建议，并参与讨论和评估工作。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负责会议的组织和主持工作，确保会议的顺利进行。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负责会议的观察和报道工作，促进会议的公开透明和社会监督。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专家论证会评估体系构建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评估指标体系设计原则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指标体系应全面反映专家论证会的各方面情况，避免遗漏重要信息。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指标设计应基于科学理论和实践经验，确保评估结果的准确性和可靠性。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指标应具有可测量性和可比较性，便于实际操作和数据分析。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指标体系应适应专家论证会的发展变化，能够及时调整和更新。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论证会前期准备情况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论证会过程质量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论证会结论质量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论证会后续影响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关键指标筛选与确定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包括会议通知、材料准备、专家邀请等。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包括结论的科学性、合理性、可行性等。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包括专家发言质量、讨论氛围、时间控制等。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包括结论的采纳情况、实施效果等。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指标权重分配方法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根据专家经验或决策者意图确定权重，如德尔菲法、层次分析法等。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根据指标间的相互关系或变异程度确定权重，如熵权法、主成分分析法等。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结合主观和客观赋权法的优点，综合考虑多种因素确定权重。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主观赋权法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客观赋权法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组合赋权法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表格形式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将评估指标及其权重、评价标准等以表格形式呈现，清晰明了。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图形形式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将评估结果以雷达图、柱状图等图形形式呈现，直观形象。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报告形式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将评估过程、结果及建议等以报告形式呈现，详细全面。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综合评价指标体系呈现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标准设定方法与流程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99" r="1339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标准设定原则及依据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标准应基于科学理论和实践经验，确保标准内容准确、合理。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标准应适用于不同领域、行业和场景，具有广泛的适用性。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标准应代表行业先进水平，引领行业发展和技术进步。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标准应符合国家法律法规要求，遵循相关政策导向。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适用性原则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先进性原则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法律法规依据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vert="horz"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8" name="Freeform 8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3" name="Freeform 13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TextBox 16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8" name="Freeform 18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TextBox 21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3" name="Freeform 23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起草标准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征求意见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明确标准制定的目标、范围、进度和资源需求。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收集相关行业数据、技术资料和专家意见，进行深入分析。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组织专家团队起草标准草案，确保内容严谨、规范。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向相关利益方征求意见和建议，对标准进行修改完善。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包括行业主管部门、科研机构、行业协会、企业代表等。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标准制定过程与参与方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标准草案需经过专家评审、技术审查和综合评估等环节。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标准应由权威机构或官方渠道发布，确保标准的权威性和公信力。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发布机构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标准可以文本、电子文档或在线平台等形式发布，便于查阅和使用。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发布形式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对标准的实施情况进行监督检查，确保标准得到有效执行。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实施监督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标准审核与发布机制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定期对标准进行评估，分析标准的适用性和先进性。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修订条件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修订流程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版本管理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当行业发展、技术进步或法律法规发生变化时，应及时对标准进行修订。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修订过程应遵循与制定过程相似的程序，确保修订后的标准质量。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对标准的版本进行统一管理，确保各版本之间的连贯性和一致性。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标准更新及修订策略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https://d.book118.com/558031055107006036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2024-09-16T02:50:33.977</cp:lastPrinted>
  <dcterms:created xsi:type="dcterms:W3CDTF">2024-09-15T18:50:33Z</dcterms:created>
  <dcterms:modified xsi:type="dcterms:W3CDTF">2024-09-15T18:50:36Z</dcterms:modified>
</cp:coreProperties>
</file>