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8A4F93-9697-42FE-A33E-4862D92747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523D8A-2F07-4871-8D9F-379C8C71C5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F2B6A0-6E07-4091-A1D0-C983A12EB0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9CF0D7-634A-4170-96B0-117EF890FD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854FDB0-47D5-4C13-9C18-732F517324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05D3D20-38F4-4CDA-84D7-CE7C10386B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E0D6D75-7F22-4793-9D42-42DABA58A2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AEF1A0-8037-48BD-B7CB-C1ED8C8D35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817312-E5E0-4B29-9BBD-78838BA61C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7313DB-F74A-4D18-8E89-F000E4BEBD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062063-6DE7-4216-B342-C5D6B86F88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8031106065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亲子主题酒店人群分析报告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亲子主题酒店市场概述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目标人群特征分析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目标人群消费行为分析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竞争态势分析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市场机会与挑战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深入了解亲子主题酒店的目标客户群体，为酒店的经营策略提供数据支持。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随着家庭旅游的兴起，亲子主题酒店市场逐渐成为酒店业的新热点。本报告旨在分析亲子主题酒店的目标客户群体，为酒店在市场定位、服务设计和营销策略方面提供参考。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报告范围和限制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范围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本报告主要针对亲子主题酒店的目标客户群体进行深入分析，包括客户的基本特征、消费行为、需求偏好等方面的数据。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限制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由于数据来源和样本数量的限制，本报告的分析结果可能存在一定的偏差。因此，建议酒店在制定经营策略时，还需结合实际情况进行市场调研和数据分析。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亲子主题酒店市场概述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亲子主题酒店是一种以家庭为中心，提供全方位亲子服务的酒店。它不仅提供舒适的住宿环境，还注重家庭互动、亲子活动和儿童娱乐设施。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亲子主题酒店定义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亲子主题酒店通常设有儿童游乐区、亲子活动室、儿童餐厅等设施，旨在为家庭提供愉快的亲子体验。此外，亲子主题酒店还注重家庭隐私和安全，确保家长和孩子在酒店内度过愉快的时光。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亲子主题酒店特点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亲子主题酒店定义与特点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随着家庭旅游的兴起，亲子主题酒店市场需求不断增长。家长们越来越重视与孩子的亲子时光，希望在旅行中与孩子建立更紧密的关系，同时让孩子在游玩中增长见识。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为了满足市场需求，越来越多的酒店开始推出亲子主题服务。这些酒店不仅提供丰富的亲子活动和设施，还在服务细节上注重家庭需求，如提供婴儿床、儿童洗漱用品等。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市场供给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亲子主题酒店市场现状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个性化服务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随着消费者需求的多样化，亲子主题酒店将更加注重个性化服务。酒店会根据不同年龄段的孩子提供定制化的活动和服务，以满足不同家庭的需求。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智能化服务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随着科技的进步，亲子主题酒店将引入更多的智能化服务。例如，通过智能客房系统为客人提供便捷的服务，如语音控制、智能照明和温度调节等。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绿色环保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为了响应社会对环保的关注，亲子主题酒店将更加注重绿色环保。酒店将采用环保材料和节能设备，同时开展各种环保活动，引导家庭参与绿色旅游。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亲子主题酒店发展趋势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目标人群特征分析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年龄特征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亲子主题酒店的目标人群主要集中在25-45岁之间，这一年龄段的家长多处于事业稳定期，有一定的经济基础，且家庭结构中有一项或多项未成年子女。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性别特征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在亲子主题酒店的目标客户中，女性占据主导地位。这主要是因为女性在家庭中通常负责孩子的教育和日常生活安排。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年龄与性别特征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消费习惯与偏好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亲子主题酒店的客户通常更倾向于提前预订和购买套餐服务，以获得更好的服务和优惠。他们也倾向于选择有良好口碑和知名度的品牌。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消费习惯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在选择亲子主题酒店时，家长们更注重酒店的设施、环境和服务质量，如是否有儿童游乐设施、亲子活动、儿童护理服务等。此外，他们也倾向于选择有良好餐饮服务的酒店。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偏好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亲子主题酒店客户的旅游动机主要是为了与孩子共度美好时光，增强家庭凝聚力，同时也希望通过旅游让孩子增长见识、拓宽视野。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在亲子旅游中，家长们通常需要酒店提供儿童友好型的设施和服务，如婴儿床、儿童餐具、儿童洗浴用品等。此外，他们还希望酒店能够提供丰富的亲子活动和课程，以满足孩子的学习和娱乐需求。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旅游动机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旅游动机与需求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目标人群消费行为分析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预定渠道偏好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大部分目标人群通过在线旅游平台（如携程、去哪儿等）预定亲子主题酒店，其次是酒店官网和线下门店预定。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决策因素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在选择亲子主题酒店时，家长们最看重的是酒店的服务质量和设施完备性，其次是价格和地理位置。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预订时间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大部分家长提前一个月预定亲子主题酒店，以确保有合适的房间和活动安排。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预定渠道与决策过程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https://d.book118.com/558031106065006034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2024-09-12T23:04:05.905</cp:lastPrinted>
  <dcterms:created xsi:type="dcterms:W3CDTF">2024-09-12T15:04:05Z</dcterms:created>
  <dcterms:modified xsi:type="dcterms:W3CDTF">2024-09-12T15:04:07Z</dcterms:modified>
</cp:coreProperties>
</file>