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E83C25-1F52-4DFD-8EC2-D6D572C8A5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0C8510-71CA-48E4-AD2B-6DD480DBB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585D8C-5A7A-413E-889F-BBDDA298E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794661-BB77-4B5E-85B3-A451EF5173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C5C7E6-5066-4FB2-AFC1-E54CD5F8A7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725B70-E62F-403C-80FA-6989699793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416F89-DEE1-4243-B676-7356560C7B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9C2489-399A-4732-9AFD-47A5F360E1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F6B081-3E3D-4F8D-97F8-FA00C5576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A93E8-7F6E-40A0-A773-7BF1F8AD8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C237B8-89F6-4726-BCCA-16EF8B454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33000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临床护理师带徒</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临床护理师带徒的重要性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带徒过程中的关键要素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带徒过程中的常见问题及应对策略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带徒过程中的实践案例分享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带徒过程中的经验总结与展望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临床护理师带徒的重要性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提高护士的综合素质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通过临床护理师带徒，新护士可以学习到更多的专业知识和实践经验，提高综合素质。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确保患者得到专业、规范的护理服务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通过临床护理师带徒，新入职的护士可以快速掌握护理技能和操作规范，提高护理服务质量。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降低护理差错和事故的发生率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有经验的临床护理师能够传授避免差错和事故发生的经验和技巧，保障患者安全。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提升护理质量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临床护理师带徒可以帮助新护士学会评估患者风险和应对突发状况的技巧，确保患者安全。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传授风险评估和应对技巧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通过带徒过程中的言传身教，临床护理师可以帮助新护士树立安全意识和责任心，减少护理风险。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提高护士的安全意识和责任心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临床护理师带徒可以帮助新护士学会与患者及其家属沟通的技巧和方法，建立有效的沟通机制。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建立有效的沟通机制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保障患者安全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传承护理经验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传承专业知识和实践经验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临床护理师带徒是一种传统的护理传承方式，可以帮助新护士快速掌握专业知识和实践经验。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弘扬护理文化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通过临床护理师带徒，可以弘扬护理文化，传承护理精神，增强护士的职业认同感和归属感。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促进护理学科的发展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临床护理师带徒可以培养更多的优秀护理人才，为护理学科的发展注入新的活力。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带徒过程中的关键要素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明确带徒的目标，如提高徒弟的临床技能、理论知识或沟通技巧等。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确定带徒目标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根据目标制定详细的培训计划，包括培训内容、时间安排、教学方法等。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制定培训计划</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在带徒过程中定期评估徒弟的表现，根据评估结果调整培训计划。</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定期评估与调整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制定带徒计划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徒弟职责</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徒弟需认真学习、积极参与培训，努力提高自己的临床技能和理论知识。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建立有效的沟通机制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师徒之间应建立良好的沟通机制，及时解决培训过程中出现的问题。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师傅职责</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师傅需承担指导、监督和评估徒弟的责任，确保徒弟能够达到预期的培训目标。</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明确师徒职责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制定明确的评估标准，以便对徒弟的表现进行客观、公正的评估。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评估标准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反馈与改进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在培训过程中定期对徒弟进行评估，了解徒弟的学习进展和存在的问题。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根据评估结果，及时给予徒弟反馈，指导其改进不足之处，并调整培训计划。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定期评估与反馈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带徒过程中的常见问题及应对策略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https://d.book118.com/558033000044006027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2024-09-05T03:06:23.774</cp:lastPrinted>
  <dcterms:created xsi:type="dcterms:W3CDTF">2024-09-04T19:06:23Z</dcterms:created>
  <dcterms:modified xsi:type="dcterms:W3CDTF">2024-09-04T19:06:25Z</dcterms:modified>
</cp:coreProperties>
</file>