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5CF432-CD37-4E7C-AEF1-32CE2D9F1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03328-C971-4410-B8EC-360EAB816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AAAC7-BE60-483F-A93E-971980554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2A4271-2CAD-4AC9-B99B-F5FF24582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E1C99D-246A-4C4F-9E76-56926375D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FE118B-6250-48C9-98B6-D355B4C68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7A6EF5-905A-4645-9BBD-F7E7C753B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7C73AD-916E-44FE-8A99-4D63611C4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542163-421A-4E87-8CB8-65E4CDE11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973B3-6427-4D52-97B6-2AEDE4742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527E4-083E-4CFB-B7AF-B6692F7E1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5.jpeg" /><Relationship Id="rId6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33004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临床护理工作小结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护理实践经验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护理问题与解决方案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工作反思与展望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总结和回顾过去一段时间的临床护理工作，分析工作成果和不足，为未来的护理工作提供改进方向。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随着医疗技术的不断发展和患者对护理服务需求的日益增长，临床护理工作面临着越来越多的挑战和机遇。为了提高护理质量，满足患者需求，对临床护理工作进行总结和反思至关重要。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55" r="1255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对日常护理工作进行梳理，包括患者接待、病情观察、护理操作、沟通交流、健康教育等方面。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总结目的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采用数据统计、案例分析、经验总结等方法，对护理工作进行全面深入的分析和评价。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通过总结，发现工作中的问题和不足，提出改进措施，提高护理质量，促进护理工作的持续发展。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工作总结概述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护理实践经验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通过细致观察患者的病情变化，及时发现异常情况，为医生提供准确的诊断依据。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875" b="16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患者病情观察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熟练掌握各项护理操作技能，如输液、注射、吸氧等，确保患者得到安全、有效的护理服务。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护理操作技能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关注患者的心理状态，与患者建立良好的沟通关系，提供心理支持和疏导，促进患者康复。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患者护理经验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积极参加医院和科室组织的培训课程，不断更新护理知识和技能，提高专业水平。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参加培训课程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与同事进行学习交流，分享护理经验和技巧，共同提高护理质量。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学习交流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在工作中不断反思和总结，发现不足之处并积极改进，提高个人护理能力。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自我反思与总结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技能提升经验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团队协作经验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树立团队协作意识，与医生、护士及其他医务人员密切配合，共同完成患者的诊疗和护理工作。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分工与协作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明确团队成员的分工与协作关系，发挥各自的专业优势，提高工作效率和团队整体水平。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沟通与协调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加强团队成员之间的沟通与协调，及时解决工作中出现的问题和矛盾，确保团队工作的顺利进行。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护理问题与解决方案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700" r="1570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常见护理问题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部分患者对治疗和护理存在抵触心理，不积极配合医护人员的工作。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由于患者和医护人员之间语言、文化背景差异，导致沟通不畅。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由于护理人员经验不足或疏忽，可能导致操作失误或给患者带来不适。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突发病情变化可能导致紧急处理不及时，影响患者安全。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患者不配合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沟通障碍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护理操作失误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患者病情突变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加强患者教育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强化沟通培训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严格操作规程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建立应急预案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问题解决方案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通过健康教育、心理辅导等方式提高患者对治疗和护理的认知和配合度。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提高医护人员的沟通技巧，确保与患者及其家属的有效沟通。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加强护理人员的技能培训和操作规范，减少操作失误。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制定针对突发病情变化的应急处理流程，确保患者安全。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一位中年男性患者因肺部感染入院治疗，由于对治疗存在疑虑，不配合护理工作。经过医护人员耐心沟通和心理辅导，患者逐渐放松并积极配合治疗，最终康复出院。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一名年轻护士在给患者测量血压时出现失误，导致数据不准确。经过带教老师指导，该护士掌握了正确的操作方法，并在后续工作中未再出现类似错误。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https://d.book118.com/558033004044006027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2024-09-05T03:06:24.661</cp:lastPrinted>
  <dcterms:created xsi:type="dcterms:W3CDTF">2024-09-04T19:06:24Z</dcterms:created>
  <dcterms:modified xsi:type="dcterms:W3CDTF">2024-09-04T19:06:26Z</dcterms:modified>
</cp:coreProperties>
</file>