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IHQNGF+MS-UIGothic"/>
      <p:regular r:id="rId20"/>
    </p:embeddedFont>
    <p:embeddedFont>
      <p:font typeface="NIILGR+QSDPNG+MicrosoftYaHei-Bold"/>
      <p:regular r:id="rId21"/>
    </p:embeddedFont>
    <p:embeddedFont>
      <p:font typeface="MWNGME+PABJML+ArialMT"/>
      <p:regular r:id="rId22"/>
    </p:embeddedFont>
    <p:embeddedFont>
      <p:font typeface="BFHHKR+EHPGSJ+MicrosoftYaHei"/>
      <p:regular r:id="rId23"/>
    </p:embeddedFont>
    <p:embeddedFont>
      <p:font typeface="CBOFDK+VUKPLA+Arial-BoldMT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3FA04-1B27-4961-AA4F-3B494C32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FFE02-FD99-48C7-897A-B5AB45FB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53474-BD22-4896-97DD-6E5FEC16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2399F-920F-4C00-A6C3-CDC8AE42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614FF-6C32-4BDE-96CF-C50113624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273F8-06F4-4254-AA74-F9CA050A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2A7CC-A071-4CA7-9013-339B83F4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A4147-4FCC-4C6D-BD29-1BA736F3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FA209-AFD2-4287-A0EF-2E99D48F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D657-6D62-496A-99DA-088A6F81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9E1E8-E089-4F0B-852A-891F53A1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4040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772295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连</a:t>
            </a:r>
            <a:r>
              <a:rPr sz="4950">
                <a:solidFill>
                  <a:srgbClr val="CB3600"/>
                </a:solidFill>
                <a:latin typeface="IHQNGF+MS-UIGothic"/>
                <a:cs typeface="IHQNGF+MS-UIGothic"/>
              </a:rPr>
              <a:t>接器制程知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识简</a:t>
            </a:r>
            <a:r>
              <a:rPr sz="4950">
                <a:solidFill>
                  <a:srgbClr val="CB3600"/>
                </a:solidFill>
                <a:latin typeface="IHQNGF+MS-UIGothic"/>
                <a:cs typeface="IHQNGF+MS-UIGothic"/>
              </a:rPr>
              <a:t>介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IHQNGF+MS-UIGothic"/>
                <a:cs typeface="IHQNG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IHQNGF+MS-UIGothic"/>
                <a:cs typeface="IHQNGF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NIILGR+QSDPNG+MicrosoftYaHei-Bold"/>
                <a:cs typeface="NIILGR+QSDPN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连</a:t>
            </a:r>
            <a:r>
              <a:rPr sz="4500">
                <a:solidFill>
                  <a:srgbClr val="982900"/>
                </a:solidFill>
                <a:latin typeface="IHQNGF+MS-UIGothic"/>
                <a:cs typeface="IHQNGF+MS-UIGothic"/>
              </a:rPr>
              <a:t>接器概述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18702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子元件，用于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路之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接和信号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5326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机械支撑：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接器通常具有固定的机械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构，能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定的机械支撑，保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固性和耐久性。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38419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接器可用于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各种信号，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如模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信号、数字信号、射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信号等，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信号的完整性和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定性。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25326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可靠地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03540" y="551038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路板，确保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顺畅传输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接器的种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53459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插座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接器：用于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实现设备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的可拆卸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接，方便使用和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8773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接器：用于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路板之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路信号的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接器的种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线对线连</a:t>
            </a: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接器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接，常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线电缆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用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接器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根据特定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域的需求定制的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接器，如汽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接器、航空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接器的种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617004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：用于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内部和之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接和信号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54392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子：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各个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子系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，确保汽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的正常运行。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接器的种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航空航天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用于航空航天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接和信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，要求具有高可靠性和耐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NGF+MS-UIGothic"/>
                <a:cs typeface="IHQNGF+MS-UIGothic"/>
              </a:rPr>
              <a:t>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HQNGF+MS-UIGothic"/>
                <a:cs typeface="IHQNGF+MS-UIGothic"/>
              </a:rPr>
              <a:t>家用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FFFFFF"/>
                </a:solidFill>
                <a:latin typeface="IHQNGF+MS-UIGothic"/>
                <a:cs typeface="IHQNGF+MS-UIGothic"/>
              </a:rPr>
              <a:t>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接家用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和信号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现电</a:t>
            </a:r>
            <a:r>
              <a:rPr sz="1350">
                <a:solidFill>
                  <a:srgbClr val="FFFFFF"/>
                </a:solidFill>
                <a:latin typeface="IHQNGF+MS-UIGothic"/>
                <a:cs typeface="IHQNGF+MS-UIGothic"/>
              </a:rPr>
              <a:t>器的正常工作。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状和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场现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1379" y="3358252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场规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模不断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大，受到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普及和新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兴应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域崛起的推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争格局激烈，各大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接器制造商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相推出高性能、高可靠性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IHQNGF+MS-UIGothic"/>
                <a:cs typeface="IHQNGF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状和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175459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MWNGME+PABJML+ArialMT"/>
                <a:cs typeface="MWNGME+PABJML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技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不断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新，新材料、新工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不断涌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，推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动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EFE"/>
                </a:solidFill>
                <a:latin typeface="IHQNGF+MS-UIGothic"/>
                <a:cs typeface="IHQNGF+MS-UIGothic"/>
              </a:rPr>
              <a:t>接器性能提升和成本降低。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状和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434384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高速、高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化：随着通信技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接器需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要支持更高的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速度和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5601708"/>
            <a:ext cx="434384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小型化、微型化：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设备趋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向便携和可穿戴，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接器体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更小、重量更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状和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403691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IHQNGF+MS-UIGothic"/>
                <a:cs typeface="IHQNGF+MS-UIGothic"/>
              </a:rPr>
              <a:t>智能化、自主化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接器集成更多智能化功能，如自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动识别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、自修复等，提高使用便捷性和可靠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EB554D"/>
                </a:solidFill>
                <a:latin typeface="IHQNGF+MS-UIGothic"/>
                <a:cs typeface="IHQNGF+MS-UIGothic"/>
              </a:rPr>
              <a:t>色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EB554D"/>
                </a:solidFill>
                <a:latin typeface="IHQNGF+MS-UIGothic"/>
                <a:cs typeface="IHQNGF+MS-UIGothic"/>
              </a:rPr>
              <a:t>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保意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的提高促使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接器制造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采用更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保的材料和工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动绿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色制造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HQNGF+MS-UIGothic"/>
                <a:cs typeface="IHQNGF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NIILGR+QSDPNG+MicrosoftYaHei-Bold"/>
                <a:cs typeface="NIILGR+QSDPN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连</a:t>
            </a:r>
            <a:r>
              <a:rPr sz="4500">
                <a:solidFill>
                  <a:srgbClr val="982900"/>
                </a:solidFill>
                <a:latin typeface="IHQNGF+MS-UIGothic"/>
                <a:cs typeface="IHQNGF+MS-UIGothic"/>
              </a:rPr>
              <a:t>接器制程技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 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接器制程基本流程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F35735"/>
                </a:solidFill>
                <a:latin typeface="IHQNGF+MS-UIGothic"/>
                <a:cs typeface="IHQNGF+MS-UIGothic"/>
              </a:rPr>
              <a:t>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接器的各个零部件按照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76034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过专业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检测设备对连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行性能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03979" y="245095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的方式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装，确保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装精度。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NIILGR+QSDPNG+MicrosoftYaHei-Bold"/>
                <a:cs typeface="NIILGR+QSDPNG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NIILGR+QSDPNG+MicrosoftYaHei-Bold"/>
                <a:cs typeface="NIILGR+QSDPNG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NIILGR+QSDPNG+MicrosoftYaHei-Bold"/>
                <a:cs typeface="NIILGR+QSDPNG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NIILGR+QSDPNG+MicrosoftYaHei-Bold"/>
                <a:cs typeface="NIILGR+QSDPNG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93164" y="42970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预处</a:t>
            </a:r>
            <a:r>
              <a:rPr sz="1550">
                <a:solidFill>
                  <a:srgbClr val="EB554D"/>
                </a:solidFill>
                <a:latin typeface="IHQNGF+MS-UIGothic"/>
                <a:cs typeface="IHQNGF+MS-UIGothic"/>
              </a:rPr>
              <a:t>理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4145" y="42970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SimSun"/>
                <a:cs typeface="SimSun"/>
              </a:rPr>
              <a:t>焊</a:t>
            </a:r>
            <a:r>
              <a:rPr sz="1550">
                <a:solidFill>
                  <a:srgbClr val="CB3600"/>
                </a:solidFill>
                <a:latin typeface="IHQNGF+MS-UIGothic"/>
                <a:cs typeface="IHQNGF+MS-UIGothic"/>
              </a:rPr>
              <a:t>接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88085" y="4722348"/>
            <a:ext cx="289127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包括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接器的清洗和去油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理等，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接器表面干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5894" y="4722348"/>
            <a:ext cx="282504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采用合适的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术对连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接器制程关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技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EB554D"/>
                </a:solidFill>
                <a:latin typeface="IHQNGF+MS-UIGothic"/>
                <a:cs typeface="IHQNGF+MS-UIGothic"/>
              </a:rPr>
              <a:t>和工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9643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焊</a:t>
            </a: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接技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007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注塑技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9280" y="42322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检测</a:t>
            </a:r>
            <a:r>
              <a:rPr sz="1550" spc="25">
                <a:solidFill>
                  <a:srgbClr val="EB554D"/>
                </a:solidFill>
                <a:latin typeface="IHQNGF+MS-UIGothic"/>
                <a:cs typeface="IHQNGF+MS-UIGothic"/>
              </a:rPr>
              <a:t>技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采用不同的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，如超声波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接、激光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接等，确保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性能和机械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采用注塑技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制造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接器的外壳，确保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器的外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和机械性能。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740887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运用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，如</a:t>
            </a:r>
            <a:r>
              <a:rPr sz="1350">
                <a:solidFill>
                  <a:srgbClr val="020000"/>
                </a:solidFill>
                <a:latin typeface="BFHHKR+EHPGSJ+MicrosoftYaHei"/>
                <a:cs typeface="BFHHKR+EHPGSJ+MicrosoftYaHei"/>
              </a:rPr>
              <a:t>X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光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、高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压测试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等，确保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接器的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IHQNGF+MS-UIGothic"/>
                <a:cs typeface="IHQNGF+MS-UIGothic"/>
              </a:rPr>
              <a:t>量和性能。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https://d.book118.com/558034040010006035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IHQNGF+MS-UIGothic</vt:lpstr>
      <vt:lpstr>NIILGR+QSDPNG+MicrosoftYaHei-Bold</vt:lpstr>
      <vt:lpstr>MWNGME+PABJML+ArialMT</vt:lpstr>
      <vt:lpstr>Times New Roman</vt:lpstr>
      <vt:lpstr>BFHHKR+EHPGSJ+MicrosoftYaHei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2024-09-13T17:37:44.155</cp:lastPrinted>
  <dcterms:created xsi:type="dcterms:W3CDTF">2024-09-13T09:37:44Z</dcterms:created>
  <dcterms:modified xsi:type="dcterms:W3CDTF">2024-09-13T09:37:45Z</dcterms:modified>
</cp:coreProperties>
</file>