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1556C-7BB0-4D3D-8300-36AE8DC81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2923A-2535-4345-B4A3-8EAF2F49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BA895-C37C-4BCB-A004-12FCA782D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C7F6B-2132-4B19-8A24-B02789701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A500C-5BD1-44DB-BF8B-38D0C543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24E42-A129-4F4E-8BD4-E712A41FE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00B11B-A7B6-45A9-AE09-FF805394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15854-D105-4D86-9717-8BDB5EF44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D4D5F-6CAC-4142-BFAB-F44DE46E6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D9A8C-5E12-40B0-9A59-F48074C43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69C72-F4B9-4C26-8BDD-1F5C977E3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3411707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百花谷活动(执行案)课件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增强人们对自然环境的认识和了解，促进人与自然的和谐共生。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促进百花谷的生态旅游发展，带动当地经济的可持续发展。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提高公众的环保意识和行动力，为保护环境贡献一份力量。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目的：通过本次活动，让参与者深入了解百花谷的自然风光和生态价值，同时倡导环保理念，提高公众的环保意识。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主题和目标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主题：百花谷的自然与人文之旅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让参与者全面了解百花谷的自然资源和生态环境。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深入体验百花谷的人文历史和传统文化。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百花谷活动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促进社区居民之间的交流与互动，提升居民的归属感和凝聚力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社区居民、商家、志愿者等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539" r="2153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393" r="183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主持人致辞、嘉宾发言、揭幕仪式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各类趣味互动游戏、抽奖活动等，鼓励居民参与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提供茶歇、自由交流时间，促进居民之间的交流与互动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主持人总结发言，感谢参与，颁发纪念品等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开幕式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休息与交流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闭幕式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XXXX年XX月XX日（周X）上午X点至下午X点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百花谷社区广场及周边空地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https://d.book118.com/558034117075006045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2024-09-26T03:33:47.150</cp:lastPrinted>
  <dcterms:created xsi:type="dcterms:W3CDTF">2024-09-25T19:33:47Z</dcterms:created>
  <dcterms:modified xsi:type="dcterms:W3CDTF">2024-09-25T19:33:49Z</dcterms:modified>
</cp:coreProperties>
</file>