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78B04F-B78D-4B0D-8F99-26D85B20C0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ECFCD1-DD1B-45BA-9204-95F87EAC6C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8EFA7D-62A6-4699-BE67-AA07C4153B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CCA109-2530-46F6-A13D-7BCC3405C9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A68AE2-FF4F-41E4-B803-4EADDEE19A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6E5D88-3435-4D6B-8994-224A95BDAF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29D583-8FEB-47A2-A8B8-03B79F5673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81C118-1EEA-4562-8DC7-4C0F94F51B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1CBEF5-33EC-429E-84AD-22A6379DD0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CEB005-03B9-438E-A8F1-7F4218A1D6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BCD647-7F3A-430B-9B81-0C8425044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03702414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手术分级管理及手术医师资格准入制度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手术分级管理概述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手术医师资格准入制度</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手术分级管理与医师资格准入制度的关系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手术分级管理及医师资格准入制度的实施与监管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手术分级管理及医师资格准入制度的意义与价值</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手术分级管理概述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手术分级管理是指根据手术的风险程度、技术难度、资源消耗等因素，将手术划分为不同级别，并制定相应的管理要求和标准，以确保手术质量和患者安全。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通过手术分级管理，可以规范手术操作，提高手术质量，降低手术风险，保障患者安全。同时，也有利于合理配置医疗资源，提高医疗效率，促进医疗行业的可持续发展。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手术分级管理的定义与意义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手术分级的标准通常包括手术风险程度、技术难度、资源消耗、术后恢复等因素。不同医院和地区可能会根据具体情况制定相应的手术分级标准。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标准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根据手术分级标准，手术通常可分为一级、二级、三级和四级等不同级别。一级手术风险最低，技术难度最小；四级手术风险最高，技术难度最大。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手术分级的标准与分类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083" r="1708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全面覆盖</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动态调整</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公平公正</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强化监管</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手术分级管理的实施原则</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手术分级管理应覆盖所有手术类型和手术医师，确保每一位手术医师都具备相应的手术资格和能力。</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手术分级管理应坚持公平公正的原则，避免任何形式的歧视和不公。</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随着医疗技术和手术方法的不断进步，手术分级标准和管理要求应进行相应的调整和优化。</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医院和相关部门应加强对手术分级管理的监管和评估，确保各项制度和措施得到有效执行。</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手术医师资格准入制度</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83" r="15083"/>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确保手术医师具备足够的手术技能和经验，提高手术质量和安全性。</a:t>
            </a:r>
          </a:p>
        </p:txBody>
      </p:sp>
      <p:pic>
        <p:nvPicPr>
          <p:cNvPr id="5" name="Picture 5"/>
          <p:cNvPicPr>
            <a:picLocks noChangeAspect="1"/>
          </p:cNvPicPr>
          <p:nvPr/>
        </p:nvPicPr>
        <p:blipFill>
          <a:blip r:embed="rId4"/>
          <a:srcRect l="12500" r="1250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规范手术医师的执业行为，减少医疗事故和纠纷的发生。</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促进手术医师的专业发展和技能提升，提高医疗队伍的整体素质。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手术医师资格准入制度的目的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制定明确的手术医师资格标准，包括学历、职称、工作经验、手术技能等方面的要求。</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手术医师资格标准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手术医师资格认证</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手术医师培训</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手术医师考核与评估</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建立手术医师资格认证制度，对符合条件的医师进行认证，并颁发相应的资格证书。</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制定手术医师培训计划，对手术医师进行系统的理论和实践培训，提高其手术技能和综合素质。</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建立手术医师考核与评估制度，定期对手术医师进行考核和评估，确保其手术技能和经验符合要求。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手术医师资格准入制度的内容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由医院或相关机构制定手术医师资格准入制度，明确各项标准和要求。</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制定手术医师资格准入制度</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符合条件的医师可向医院或相关机构提出申请，并提交相关证明材料。医院或相关机构对申请材料进行审核，确认申请人是否符合手术医师资格标准。</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申请与审核</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通过审核的医师需参加医院或相关机构组织的手术医师培训，并完成相应的考核任务。考核合格者方可获得手术医师资格证书。</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培训与考核</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医院或相关机构需定期对已获得手术医师资格证书的医师进行评估和监管，确保其手术技能和经验持续符合要求。对不符合要求的医师需采取相应的措施，如暂停或取消其手术资格等。</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持续评估与监管</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手术医师资格准入制度的实施流程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手术分级管理与医师资格准入制度的关系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https://d.book118.com/558037024140006035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2024-09-14T22:52:22.957</cp:lastPrinted>
  <dcterms:created xsi:type="dcterms:W3CDTF">2024-09-14T14:52:22Z</dcterms:created>
  <dcterms:modified xsi:type="dcterms:W3CDTF">2024-09-14T14:52:24Z</dcterms:modified>
</cp:coreProperties>
</file>