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DA93C-25DE-4065-A818-9BAAEDB6F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5014A-DDD5-4204-946C-3EBF303BE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14552-0800-4AC2-88F6-5C38FCDDA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C7530-5B26-4DC8-B7BF-32C65F306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037565-A575-42C2-A8E2-69CB158AA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8A594F-F651-41AA-BF84-143B85EF7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338350-6DF4-4A85-8DE1-08037FB3A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00A42-9514-4568-8FB2-C314E8282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25E12-DB60-440F-950A-3927106D3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CAD00-2ED3-4E49-B779-3185FDA27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499D7-90CC-4080-B240-FDA0706D0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37025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数字化供应链与智能采购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数字化供应链概述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智能采购概念及优势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数字化供应链在智能采购中应用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关键技术支撑：大数据、人工智能等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挑战与对策建议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数字化供应链概述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数字化供应链是利用先进的信息技术和通信技术，对供应链全过程进行数字化、网络化、智能化改造，实现供应链的可视化、可预测和可优化。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随着物联网、大数据、人工智能等技术的不断发展，数字化供应链将向更加智能化、自动化、协同化的方向发展，实现供应链全过程的实时感知、智能决策和自主执行。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31" r="234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通过数字化技术优化供应链流程，减少冗余环节和浪费，提高供应链整体运行效率。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提升供应链效率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增强供应链韧性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数字化供应链可以实现精准的需求预测和库存管理，降低库存成本和运营成本。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数字化供应链可以实时监测和预警潜在风险，快速响应市场变化，提高供应链的韧性和灵活性。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数字化供应链核心价值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通过物联网技术实现供应链全过程的实时感知和数据采集，为供应链决策提供准确的数据支持。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利用大数据技术对供应链海量数据进行处理和分析，挖掘潜在价值，为供应链优化提供决策依据。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应用人工智能技术实现供应链的智能预测、智能决策和智能执行，提高供应链的智能化水平。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利用区块链技术构建去中心化、安全可信的供应链信息平台，保障供应链信息的真实性和可追溯性。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数字化供应链技术应用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智能采购概念及优势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635" r="56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智能采购是一种基于人工智能、大数据等先进技术，实现企业采购流程自动化、智能化的新型采购方式。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智能采购具有数据驱动、自动化执行、智能决策等特点，能够显著提高采购效率和准确性，降低采购成本。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智能采购定义及特点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18" r="1251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传统采购流程繁琐，包括需求确认、供应商选择、价格谈判、合同签订等多个环节；智能采购通过自动化流程，简化采购步骤，提高采购效率。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传统采购中，供应商管理主要依赖人工，存在信息不透明、沟通不畅等问题；智能采购通过数字化管理，实现供应商信息的实时更新和共享，提高供应商管理效率。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采购数据分析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传统采购中，数据分析主要依赖人工和经验，存在主观性和局限性；智能采购通过大数据和人工智能技术，对采购数据进行深度挖掘和分析，为决策提供有力支持。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智能采购与传统采购对比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42" b="3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智能采购通过自动化流程，减少人工干预，提高采购执行效率。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提高采购效率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降低采购成本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优化供应商管理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智能采购通过大数据分析和智能决策，帮助企业找到更优质、更便宜的供应商和产品，降低采购成本。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智能采购通过数字化管理，实现供应商信息的实时更新和共享，提高供应商管理效率和透明度。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智能采购能够帮助企业快速响应市场变化，优化资源配置，提高企业竞争力和市场地位。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智能采购对企业价值贡献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数字化供应链在智能采购中应用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75" r="145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利用历史采购数据、市场趋势等信息，构建预测模型，准确预测未来需求。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数据驱动的需求预测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基于需求预测结果，结合库存、产能等约束条件，自动生成采购计划，提高计划的准确性和效率。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智能计划制定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需求预测与计划制定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供应商信息数字化管理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建立供应商数据库，实现供应商信息的数字化存储和更新，便于进行供应商选择和评估。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多维度供应商评估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综合考虑价格、质量、交货期、服务等多个维度，对供应商进行全面评估，确保选择优质供应商。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https://d.book118.com/558037025126006026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2024-09-04T08:07:37.194</cp:lastPrinted>
  <dcterms:created xsi:type="dcterms:W3CDTF">2024-09-04T00:07:37Z</dcterms:created>
  <dcterms:modified xsi:type="dcterms:W3CDTF">2024-09-04T00:07:39Z</dcterms:modified>
</cp:coreProperties>
</file>