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CAF112-EC5A-47AB-B6B1-8243FE01C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1A36A0-EA65-48E8-B0F0-70F481DCB0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7F6115-F366-4201-A3A6-62529F8912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F6EF7A-90F7-4649-A6F9-3D5162C896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3339CE-A810-471C-B297-F977D7A6A4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3BBF8F-9E5A-4AF6-913F-376D6C7C3B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990D089-EBE5-4D12-811D-4222BDC1F1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882173-B116-4AC4-8E38-F05BD4293E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491321-483B-4A28-9308-4ACBBB0F30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143EA9-0C5D-47C8-922C-EA5D636810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26ECF9-D505-4FD6-A81A-E112E81DE4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804002310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传染病防控的法律法规和职责分工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传染病防控法律法规概述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传染病防控职责分工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传染病防控法律制度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法律责任与追究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传染病防控的挑战与对策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传染病防控法律法规概述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《中华人民共和国传染病防治法》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《突发公共卫生事件应急条例》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《病原微生物实验室生物安全管理条例》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规定了传染病的预防、控制和消除等方面的基本制度，明确了各级政府、卫生行政部门、医疗机构、疾病预防控制机构等的职责和权利。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针对突发公共卫生事件，规定了应急处理措施、信息发布和报告制度等内容，为及时有效应对传染病疫情提供了法律依据。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对病原微生物实验室的建设、管理、运行及实验活动等进行规范，确保实验室生物安全，防止病原微生物泄漏和扩散。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国家层面法律法规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地方层面法律法规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根据当地实际情况，对国家层面的法律法规进行细化和补充，更具针对性和可操作性。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各省、市、自治区制定的传染病防治条例或办法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针对地区特点，制定应对突发公共卫生事件的应急预案，明确各部门的职责和协作机制。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地方性突发公共卫生事件应急预案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卫生行政部门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疾病预防控制机构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社会公众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法律法规的实施与监管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负责传染病的诊断、治疗、报告和转诊等工作，同时协助疾病预防控制机构开展防控工作。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负责传染病的监测、预警、流行病学调查、防控措施的制定和实施等工作。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负责传染病防治工作的组织、协调、监督和检查，对违反法律法规的行为进行查处。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应当遵守传染病防治的法律法规，配合政府和有关部门采取的防控措施，做好个人防护和公共卫生工作。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传染病防控职责分工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发布疫情信息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政府应及时、准确、全面地发布疫情信息，保障公众的知情权。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制定和完善传染病防控法律法规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政府应制定和完善传染病防控相关的法律法规，为防控工作提供法律保障。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组织和协调防控工作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政府应组织各相关部门和机构，协调资源，共同开展传染病防控工作。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政府部门的职责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医疗卫生机构的职责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医疗卫生机构应负责监测疫情，发现疫情后及时向相关部门报告。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医疗卫生机构应对患者进行及时、准确的诊断和治疗，降低传染病的传播风险。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医疗卫生机构应开展健康教育和宣传，提高公众对传染病的认识和自我防护能力。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监测和报告疫情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诊断和治疗患者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开展健康教育和宣传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社会组织和个人的职责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配合政府部门的防控工作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社会组织和个人应积极配合政府部门的防控工作，遵守相关法律法规和规定。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加强个人防护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个人应加强个人防护，注意个人卫生和公共卫生，降低感染风险。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参与社会公益活动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社会组织和个人可以积极参与社会公益活动，为传染病患者提供帮助和支持。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传染病防控法律制度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https://d.book118.com/558040023106006036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2024-09-16T02:24:50.689</cp:lastPrinted>
  <dcterms:created xsi:type="dcterms:W3CDTF">2024-09-15T18:24:50Z</dcterms:created>
  <dcterms:modified xsi:type="dcterms:W3CDTF">2024-09-15T18:24:52Z</dcterms:modified>
</cp:coreProperties>
</file>