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3B3D1D-CBD0-47A7-A22A-8668891DCA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11CA1F-BB70-40B5-9CB6-B9DA6012B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6BFDAA-EE5F-469A-8490-48A44C574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D725F5-B58D-42E3-9551-56785AE57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4EEB66-342E-4A8E-93CA-EEFBE0C517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C45DDE-8134-45F7-8F0E-AC10868534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E2B60E-55B5-4B53-9BA5-4304159B7D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A7775D-2107-4D76-A11A-55BB70E98A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918340-0552-4446-BFD1-7B019C812E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644150-4707-4C43-A783-79FEC7675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1EC71-8F13-487F-8292-24E4B8D45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4100007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护国家安全课件</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政治安全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军事安全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科技安全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生态安全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国家安全概述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625" r="196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国家安全是指国家政权、主权、统一和领土完整、人民福祉、经济社会可持续发展和国家其他重大利益相对处于没有危险和不受内外威胁的状态，以及保障持续安全状态的能力。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国家安全的内涵包括政治安全、国土安全、军事安全、经济安全、文化安全、社会安全、科技安全、网络安全、生态安全、资源安全、核安全等领域。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国家安全的定义与内涵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国家安全是国家生存与发展的基本前提，是治国安邦和民生幸福的重要基石。</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维护国家安全是全国各族人民的根本利益所在，是党和国家的神圣使命。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保障国家安全有助于维护国家稳定，促进经济社会发展，提高国际地位和影响力。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面临国际敌对势力的渗透和破坏，以及国内分裂势力的威胁。</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政治领域</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面临社会不稳定因素的增多和社会治理难度的加大，以及自然灾害和公共卫生事件的威胁。</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社会领域</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面临全球经济波动和贸易保护主义的挑战，以及国内经济发展的不平衡不充分问题。</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经济领域</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面临周边地区的安全威胁和军事冲突的风险，以及国内恐怖主义和极端主义活动的威胁。</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军事领域</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面临西方文化的冲击和渗透，以及国内文化多样性和价值观念的挑战。</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文化领域</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国家安全面临的挑战与威胁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政治安全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坚决维护党中央权威和集中统一领导，确保党的路线方针政策得到全面贯彻落实。</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坚持党的领导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92" r="1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完善政治制度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防范化解重大风险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推动中国特色社会主义政治制度自我完善和发展，为党和国家长治久安提供坚强制度保障。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增强风险意识，建立健全风险研判、评估、预警和处置机制，有效防范化解各类政治风险。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政治稳定的维护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坚决依法打击“台独”、“藏独”、“东突”等分裂势力的破坏活动，维护国家主权、安全和发展利益。</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依法打击分裂势力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全面贯彻党的民族政策，加强民族团结进步教育，促进各民族共同团结奋斗、共同繁荣发展。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加强民族团结</a:t>
            </a:r>
          </a:p>
        </p:txBody>
      </p:sp>
      <p:pic>
        <p:nvPicPr>
          <p:cNvPr id="10" name="Picture 10"/>
          <p:cNvPicPr>
            <a:picLocks noChangeAspect="1"/>
          </p:cNvPicPr>
          <p:nvPr/>
        </p:nvPicPr>
        <p:blipFill>
          <a:blip r:embed="rId3"/>
          <a:srcRect l="8083" r="8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坚持“和平统一、一国两制”方针，推动两岸关系和平发展，推进祖国和平统一进程。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推进祖国统一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防范和打击分裂势力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弘扬社会主义核心价值观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培育和践行社会主义核心价值观，加强思想道德建设，提高全社会文明程度。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加强网络意识形态工作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加强网络内容建设和管理，营造清朗网络空间，确保网络意识形态安全。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巩固马克思主义指导地位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坚持马克思主义在意识形态领域指导地位的根本制度，加强理论武装和宣传思想工作。</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加强意识形态工作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军事安全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军民融合发展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深化军民融合发展战略，推动军民技术双向转移和转化应用，构建军民一体化的国家战略体系和能力。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国防现代化建设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加强国防科技工业体系建设，提升武器装备现代化水平，推进信息化条件下的国防动员和后备力量建设。</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国防教育普及</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加强全民国防教育，提高公民国防意识，营造关心支持国防和军队建设的良好社会氛围。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3458" r="23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国防建设与现代化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优化军委机关职能，构建军委管总、战区主战、军种主建的新格局，加强联合作战指挥体制建设。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军队领导指挥体制改革</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裁减军队员额，优化军种比例，调整部队编成，推动部队编成向充实、合成、多能、灵活方向发展。</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军队规模结构和力量编成改革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推进军事人力资源政策制度改革，建立军官职业化制度，完善军事人才培养、引进、使用、保留、退出等制度。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军队政策制度改革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军队改革与战斗力提升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推进海洋强国建设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加强海洋维权和海上安全保障能力建设，维护国家海洋权益和海上贸易通道安全。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坚决捍卫国家主权和领土完整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绝不容忍任何分裂国家的行为，坚决打击任何形式的分裂活动，维护国家统一和领土完整。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加强边境管控和防卫</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强化边境地区的安全稳定和防卫能力，防范和打击非法越境、走私、贩毒等跨境犯罪活动。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维护国家领土完整和主权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经济安全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维护国家基本经济制度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坚持和完善社会主义基本经济制度，确保公有制经济和非公有制经济共同发展，保障国家经济主权和安全。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保障国家重要行业和关键领域安全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加强对能源、交通、通信、金融、粮食等重要行业和关键领域的监管和保护，防范外部势力干涉和渗透。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完善国家经济安全防控体系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建立健全国家经济安全风险评估、预警和应对机制，提高防范和化解经济安全风险的能力。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保障国家经济命脉安全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打击金融犯罪活动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依法严厉打击金融诈骗、非法集资、洗钱等金融犯罪活动，维护金融市场健康稳定发展。</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强化金融机构风险管理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加强对金融机构的监管和指导，推动金融机构建立健全风险管理体系，提高风险抵御能力。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健全金融风险防范机制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加强金融监管，规范金融市场秩序，完善金融风险识别、评估和处置机制，防止发生系统性金融风险。</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282" r="13282"/>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防范金融风险和危机</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https://d.book118.com/558041000070006032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2024-09-10T01:32:44.291</cp:lastPrinted>
  <dcterms:created xsi:type="dcterms:W3CDTF">2024-09-09T17:32:44Z</dcterms:created>
  <dcterms:modified xsi:type="dcterms:W3CDTF">2024-09-09T17:32:46Z</dcterms:modified>
</cp:coreProperties>
</file>