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E56BE3-5C63-40D2-8761-5BDA026D45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2016A9-6FB0-4898-ABF6-CCA7E9EC55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DE6B07-73A4-4765-9D70-8EEBA3322C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7742DB-E50A-4D58-986A-C0E5AAF57A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B8A4804-5BC6-49F6-A49E-6EBBF1CEEA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6D4DAD-0429-43F3-877A-484383263B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9EB5173-68AB-4727-A3AC-B6DC8DECD8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DBF910-1BC9-456D-9BD3-8257A6A0D5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0BE052-161F-4EEF-A078-CEAAE0A3AE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DD3189-1E29-4C44-A9E8-7149CC1BBC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4BDAC3-DF24-42CA-8032-764D47DBED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804105603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中国工业EB加速器行业市场现状分析及竞争格局与投资发展研究报告(2024-2029版)</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中国工业EB加速器行业概述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中国工业EB加速器行业竞争格局分析</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中国工业EB加速器行业市场现状分析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中国工业EB加速器行业投资发展研究</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结论与建议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00">
                <a:solidFill>
                  <a:schemeClr val="dk1">
                    <a:alpha val="100000"/>
                  </a:schemeClr>
                </a:solidFill>
                <a:latin typeface="Microsoft Yahei"/>
                <a:ea typeface="Microsoft Yahei"/>
                <a:cs typeface="Microsoft Yahei"/>
              </a:rPr>
              <a:t>工业EB加速器行业的发展是工业4.0和智能制造转型的关键因素之一。</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00">
                <a:solidFill>
                  <a:schemeClr val="dk1">
                    <a:alpha val="100000"/>
                  </a:schemeClr>
                </a:solidFill>
                <a:latin typeface="Microsoft Yahei"/>
                <a:ea typeface="Microsoft Yahei"/>
                <a:cs typeface="Microsoft Yahei"/>
              </a:rPr>
              <a:t>随着中国制造业的转型升级，工业EB加速器行业市场需求不断增长。</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00">
                <a:solidFill>
                  <a:schemeClr val="dk1">
                    <a:alpha val="100000"/>
                  </a:schemeClr>
                </a:solidFill>
                <a:latin typeface="Microsoft Yahei"/>
                <a:ea typeface="Microsoft Yahei"/>
                <a:cs typeface="Microsoft Yahei"/>
              </a:rPr>
              <a:t>然而，目前中国工业EB加速器行业市场尚处于发展初期，存在诸多挑战和机遇。</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3242405" y="4895659"/>
            <a:ext cx="352711" cy="269463"/>
            <a:chOff x="3242405" y="4895659"/>
            <a:chExt cx="352711" cy="269463"/>
          </a:xfrm>
        </p:grpSpPr>
        <p:sp>
          <p:nvSpPr>
            <p:cNvPr id="8" name="Freeform 8"/>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098006" y="2107787"/>
            <a:ext cx="630365" cy="630269"/>
            <a:chOff x="3098006" y="2107787"/>
            <a:chExt cx="630365" cy="630269"/>
          </a:xfrm>
        </p:grpSpPr>
        <p:sp>
          <p:nvSpPr>
            <p:cNvPr id="11" name="AutoShape 11"/>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3842099" y="3569779"/>
            <a:ext cx="313754" cy="313849"/>
            <a:chOff x="3842099" y="3569779"/>
            <a:chExt cx="313754" cy="313849"/>
          </a:xfrm>
        </p:grpSpPr>
        <p:sp>
          <p:nvSpPr>
            <p:cNvPr id="15" name="Freeform 15"/>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Freeform 18"/>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2" name="Freeform 22"/>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6" name="Freeform 26"/>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0" name="Freeform 30"/>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通过对中国工业EB加速器行业市场现状的分析，了解行业的发展趋势和竞争格局。</a:t>
            </a:r>
            <a:endParaRPr lang="en-US" sz="1100"/>
          </a:p>
        </p:txBody>
      </p:sp>
      <p:sp>
        <p:nvSpPr>
          <p:cNvPr id="32" name="AutoShape 32"/>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探讨中国工业EB加速器行业的投资机会和发展前景，为投资者提供决策依据。</a:t>
            </a:r>
            <a:endParaRPr lang="en-US" sz="1100"/>
          </a:p>
        </p:txBody>
      </p:sp>
      <p:sp>
        <p:nvSpPr>
          <p:cNvPr id="33" name="AutoShape 33"/>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提出针对性的发展建议和策略，推动中国工业EB加速器行业的健康、快速发展。</a:t>
            </a:r>
            <a:endParaRPr lang="en-US" sz="1100"/>
          </a:p>
        </p:txBody>
      </p:sp>
      <p:grpSp>
        <p:nvGrpSpPr>
          <p:cNvPr id="34" name="Group 34"/>
          <p:cNvGrpSpPr/>
          <p:nvPr/>
        </p:nvGrpSpPr>
        <p:grpSpPr>
          <a:xfrm>
            <a:off x="454963" y="93878"/>
            <a:ext cx="10641129" cy="914400"/>
            <a:chOff x="454963" y="93878"/>
            <a:chExt cx="10641129" cy="914400"/>
          </a:xfrm>
        </p:grpSpPr>
        <p:sp>
          <p:nvSpPr>
            <p:cNvPr id="35" name="AutoShape 3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a:t>
              </a: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1">
                    <a:alpha val="100000"/>
                  </a:schemeClr>
                </a:solidFill>
                <a:latin typeface="Microsoft Yahei"/>
                <a:ea typeface="Microsoft Yahei"/>
                <a:cs typeface="Microsoft Yahei"/>
              </a:rPr>
              <a:t>文献综述</a:t>
            </a: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275">
                <a:solidFill>
                  <a:schemeClr val="dk1">
                    <a:alpha val="100000"/>
                  </a:schemeClr>
                </a:solidFill>
                <a:latin typeface="Microsoft Yahei"/>
                <a:ea typeface="Microsoft Yahei"/>
                <a:cs typeface="Microsoft Yahei"/>
              </a:rPr>
              <a:t>查阅国内外相关文献，了解工业EB加速器行业的发展历程、现状和趋势。</a:t>
            </a: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案例研究</a:t>
            </a: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275">
                <a:solidFill>
                  <a:schemeClr val="dk1">
                    <a:alpha val="100000"/>
                  </a:schemeClr>
                </a:solidFill>
                <a:latin typeface="Microsoft Yahei"/>
                <a:ea typeface="Microsoft Yahei"/>
                <a:cs typeface="Microsoft Yahei"/>
              </a:rPr>
              <a:t>选取典型企业或项目进行深入剖析，了解其成功经验和存在的问题。</a:t>
            </a: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1">
                    <a:alpha val="100000"/>
                  </a:schemeClr>
                </a:solidFill>
                <a:latin typeface="Microsoft Yahei"/>
                <a:ea typeface="Microsoft Yahei"/>
                <a:cs typeface="Microsoft Yahei"/>
              </a:rPr>
              <a:t>数据分析</a:t>
            </a: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275">
                <a:solidFill>
                  <a:schemeClr val="dk1">
                    <a:alpha val="100000"/>
                  </a:schemeClr>
                </a:solidFill>
                <a:latin typeface="Microsoft Yahei"/>
                <a:ea typeface="Microsoft Yahei"/>
                <a:cs typeface="Microsoft Yahei"/>
              </a:rPr>
              <a:t>收集并分析中国工业EB加速器行业的相关数据，包括市场规模、竞争格局、消费者需求等。</a:t>
            </a: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专家访谈</a:t>
            </a: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275">
                <a:solidFill>
                  <a:schemeClr val="dk1">
                    <a:alpha val="100000"/>
                  </a:schemeClr>
                </a:solidFill>
                <a:latin typeface="Microsoft Yahei"/>
                <a:ea typeface="Microsoft Yahei"/>
                <a:cs typeface="Microsoft Yahei"/>
              </a:rPr>
              <a:t>邀请行业专家和学者进行访谈，获取他们对行业发展的看法和建议。</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中国工业EB加速器行业概述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行业定义与分类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行业定义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工业EB加速器行业是指为工业领域提供电子束加速器设备和技术服务的行业。</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行业分类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根据应用领域和产品特点，工业EB加速器行业可以分为电子束加速器设备制造、电子束加速器技术服务、电子束加速器应用等细分领域。</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中国工业EB加速器行业起步较晚，但发展迅速。自20世纪90年代开始，随着国内工业领域的快速发展和技术进步，工业EB加速器行业逐渐崛起。</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行业发展历程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目前，中国工业EB加速器行业已经具备了一定的规模和实力，成为国内工业领域的重要支撑之一。同时，随着技术的不断进步和应用领域的拓展，工业EB加速器行业的发展前景广阔。</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行业现状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行业历史与现状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市场规模</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根据市场调研数据，中国工业EB加速器行业的市场规模不断扩大，预计未来几年将继续保持快速增长。</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增长趋势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随着国内工业领域的转型升级和技术进步，工业EB加速器行业的需求将不断增加，市场规模将继续扩大。同时，随着技术的不断进步和应用领域的拓展，工业EB加速器行业的发展前景广阔。</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行业市场规模和增长趋势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中国工业EB加速器行业竞争格局分析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大型企业</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市场份额占比最大，拥有较强的研发实力和品牌影响力。</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小微企业</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市场份额较小，以模仿和代工为主，价格竞争激烈。</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中型企业</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市场份额次之，具备一定的研发和生产能力。</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竞争企业类型及市场份额</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38306" y="1737060"/>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6949989" y="1529205"/>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大型企业</a:t>
            </a:r>
          </a:p>
        </p:txBody>
      </p:sp>
      <p:sp>
        <p:nvSpPr>
          <p:cNvPr id="4" name="TextBox 4"/>
          <p:cNvSpPr txBox="1"/>
          <p:nvPr/>
        </p:nvSpPr>
        <p:spPr>
          <a:xfrm>
            <a:off x="7257619" y="208508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研发实力强，品牌影响力大，市场份额稳定。</a:t>
            </a:r>
          </a:p>
        </p:txBody>
      </p:sp>
      <p:sp>
        <p:nvSpPr>
          <p:cNvPr id="5" name="TextBox 5"/>
          <p:cNvSpPr txBox="1"/>
          <p:nvPr/>
        </p:nvSpPr>
        <p:spPr>
          <a:xfrm>
            <a:off x="7851464" y="3842688"/>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小微企业</a:t>
            </a:r>
          </a:p>
        </p:txBody>
      </p:sp>
      <p:sp>
        <p:nvSpPr>
          <p:cNvPr id="6" name="TextBox 6"/>
          <p:cNvSpPr txBox="1"/>
          <p:nvPr/>
        </p:nvSpPr>
        <p:spPr>
          <a:xfrm>
            <a:off x="7851464" y="439856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灵活性强，成本低，但产品同质化严重，缺乏核心竞争力。</a:t>
            </a:r>
          </a:p>
        </p:txBody>
      </p:sp>
      <p:sp>
        <p:nvSpPr>
          <p:cNvPr id="7" name="TextBox 7"/>
          <p:cNvSpPr txBox="1"/>
          <p:nvPr/>
        </p:nvSpPr>
        <p:spPr>
          <a:xfrm>
            <a:off x="-389813" y="3842688"/>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中型企业</a:t>
            </a:r>
          </a:p>
        </p:txBody>
      </p:sp>
      <p:sp>
        <p:nvSpPr>
          <p:cNvPr id="8" name="TextBox 8"/>
          <p:cNvSpPr txBox="1"/>
          <p:nvPr/>
        </p:nvSpPr>
        <p:spPr>
          <a:xfrm>
            <a:off x="225447" y="439856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具备一定的研发和生产能力，产品线相对丰富。</a:t>
            </a:r>
          </a:p>
        </p:txBody>
      </p:sp>
      <p:sp>
        <p:nvSpPr>
          <p:cNvPr id="9" name="AutoShape 9"/>
          <p:cNvSpPr/>
          <p:nvPr/>
        </p:nvSpPr>
        <p:spPr>
          <a:xfrm>
            <a:off x="4348765" y="357368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426366" y="357368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rot="-2107968">
            <a:off x="4312676" y="2628449"/>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9379564">
            <a:off x="5543762" y="4515883"/>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13" name="Freeform 13"/>
          <p:cNvSpPr/>
          <p:nvPr/>
        </p:nvSpPr>
        <p:spPr>
          <a:xfrm rot="2700000" flipH="1">
            <a:off x="6687459" y="2628449"/>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14" name="Freeform 14"/>
          <p:cNvSpPr/>
          <p:nvPr/>
        </p:nvSpPr>
        <p:spPr>
          <a:xfrm>
            <a:off x="5622878" y="2009366"/>
            <a:ext cx="647107" cy="647107"/>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0935" y="3885853"/>
            <a:ext cx="570476" cy="57047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768961" y="3904086"/>
            <a:ext cx="582777" cy="582777"/>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竞争企业优劣势分析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技术创新成为竞争焦点</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未来市场竞争将更加注重技术创新和产品差异化，拥有核心技术和创新能力将成为企业竞争的关键。</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产业链整合成为趋势</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企业将通过整合产业链资源，提高生产效率和降低成本，以应对激烈的市场竞争。</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行业集中度将进一步提高</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随着市场竞争的加剧，大型企业将进一步扩大市场份额，中小企业将面临更大的生存压力。</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行业竞争格局发展趋势</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04</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中国工业EB加速器行业市场现状分析</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市场需求规模</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近年来，随着中国工业的快速发展，工业EB加速器的市场需求规模不断扩大。根据市场调研数据，2022年中国工业EB加速器市场规模达到100亿元左右，同比增长15%。</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增长趋势</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未来几年，中国工业EB加速器市场将继续保持快速增长态势。一方面，随着工业4.0和智能制造的推进，企业对工业EB加速器的需求将不断增长；另一方面，国家政策对工业领域的支持力度不断加大，也将推动工业EB加速器市场的快速发展。</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市场需求规模及增长趋势</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https://d.book118.com/558041056034006030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118</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2024-09-06T14:07:50.873</cp:lastPrinted>
  <dcterms:created xsi:type="dcterms:W3CDTF">2024-09-06T06:07:50Z</dcterms:created>
  <dcterms:modified xsi:type="dcterms:W3CDTF">2024-09-06T06:07:53Z</dcterms:modified>
</cp:coreProperties>
</file>