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36E5E-992A-4EEE-87EE-922894C6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F8AED-0B88-4373-8855-24179F0D0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F709-3DA9-4842-B4AB-32AF8C49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906C8-8B0B-47E2-AAEE-7CA6C8F0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AE41F-5187-4C03-ACF4-412BC048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6EA9D-2F4E-40CC-9C1F-914E632E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EC637-7892-43D5-BC0C-F13E3A43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37EB5-E3D7-4B45-81A1-670C465FE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A1BE4-1635-45DB-A276-A1EA805D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2DD3-BCFE-4B65-A57A-B84A2E64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84F69-196B-4FFA-82F7-1DBB1013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1056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支气管肺炎护理查房课件文库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支气管肺炎的并发症及其处理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支气管肺炎护理查房的实际应用与案例分析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支气管肺炎，也称为小叶性肺炎，是由病原体感染引起的肺部炎症。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根据病因，支气管肺炎可分为细菌性、病毒性、支原体性等类型。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主要病因是细菌或病毒感染，常见病原体包括肺炎链球菌、流感嗜血杆菌、呼吸道合胞病毒等。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支气管肺炎的病理过程包括肺组织充血、水肿、炎性细胞浸润和肺泡内渗出物增多等。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发热、咳嗽、气促、呼吸困难等，严重时可出现紫绀、三凹征等症状。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根据临床表现、体征和实验室检查，如血常规、X线胸片等，可作出诊断。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鼓励患者多饮水，协助排痰，保持呼吸道通畅。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给予高热量、高蛋白、高维生素的易消化食物，避免刺激性食物。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监测体温变化，遵医嘱给予物理降温或药物降温。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观察咳嗽的性质和频率，遵医嘱给予止咳药物，协助患者取舒适的体位。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对于呼吸困难的患者，应保持半卧位，给予吸氧，密切观察病情变化。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关注患者的情绪变化，给予关心和支持，帮助其树立战胜疾病的信心。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向患者及其家属介绍支气管肺炎的相关知识，提高其对疾病的认识和自我管理能力。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与患者及其家属建立信任关系，了解其心理需求。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支气管肺炎的药物治疗与注意事项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根据病原体类型和病情严重程度，选择适当的抗生素，如青霉素、头孢菌素等。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在确诊支气管肺炎后尽早使用抗生素，以控制感染。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抗生素使用时机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根据病情和治疗效果，抗生素使用时间一般为5-14天。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抗生素使用疗程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在病情严重或常规治疗无效时，可考虑使用激素类药物，如地塞米松、泼尼松等。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在抗生素治疗无效或病情严重时，可考虑使用激素类药物。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激素类药物使用时机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激素类药物副作用较多，应严格掌握使用指征，避免滥用。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激素类药物使用注意事项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激素类药物的使用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https://d.book118.com/558041056052006025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2024-09-02T00:21:29.221</cp:lastPrinted>
  <dcterms:created xsi:type="dcterms:W3CDTF">2024-09-01T16:21:29Z</dcterms:created>
  <dcterms:modified xsi:type="dcterms:W3CDTF">2024-09-01T16:21:31Z</dcterms:modified>
</cp:coreProperties>
</file>