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792EA5-1247-4CAE-81A4-56D9884130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72E666-2080-4EB8-8180-B8514E2A7B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35C726A-8748-4F09-BD12-52C204811E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E0E096-7DC7-4176-8B80-64CA7CDA9E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647FAEC-C1E1-45CD-A1E3-5CB609556E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36E308-B38D-466A-810B-3121678A172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286FEF0-40D0-4122-B4C4-CA90598B6CB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974CAE-F054-4153-8105-9825A33597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DDCB68-9AFE-473A-87F8-7EA078EB45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15EDE5-BFB8-44FB-A479-16BA45AEFB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098C5E-4D8E-4AB6-8136-11E9400D88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804300705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体育产业的体育教育与校园文化</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ln>
        </p:spPr>
      </p:cxnSp>
      <p:sp>
        <p:nvSpPr>
          <p:cNvPr id="7" name="TextBox 7"/>
          <p:cNvSpPr txBox="1"/>
          <p:nvPr/>
        </p:nvSpPr>
        <p:spPr>
          <a:xfrm>
            <a:off x="3399708"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rgbClr val="FFFFFF">
                    <a:alpha val="100000"/>
                  </a:srgbClr>
                </a:solidFill>
                <a:latin typeface="Microsoft Yahei"/>
                <a:ea typeface="Microsoft Yahei"/>
                <a:cs typeface="Microsoft Yahei"/>
              </a:rPr>
              <a:t>汇报人：XX</a:t>
            </a:r>
          </a:p>
        </p:txBody>
      </p:sp>
      <p:sp>
        <p:nvSpPr>
          <p:cNvPr id="8" name="TextBox 8"/>
          <p:cNvSpPr txBox="1"/>
          <p:nvPr/>
        </p:nvSpPr>
        <p:spPr>
          <a:xfrm>
            <a:off x="6155002"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rgbClr val="FFFFFF">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体育产业与体育教育概述</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体育教育与校园文化的互动关系</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体育教育在校园文化建设中的作用</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校园文化在体育产业发展中的价值</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体育教育与校园文化建设的实践探索</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体育产业与体育教育概述</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随着全球体育市场的不断发展和人们对健康生活的追求，体育产业规模持续扩大，涉及体育赛事、健身休闲、体育培训等多个领域。</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体育产业规模持续扩大</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体育产业正朝着多元化和融合化方向发展，包括体育与旅游、文化、科技等产业的融合，以及线上线下融合等。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多元化和融合化发展趋势</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随着科技的进步，体育产业正经历着智能化和数字化的变革，如智能健身器材、运动APP等的普及，为体育产业带来新的发展机遇。</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智能化和数字化赋能</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体育产业的现状及发展趋势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656" r="2465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促进学生身心健康</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体育教育能够帮助学生增强体质、提高运动技能，同时也有助于培养学生的心理健康和社会适应能力。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培养学生团队协作精神</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体育教育中的许多项目需要学生之间的协作和配合，通过参与体育活动，学生可以学会与他人合作、分享的精神。</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传承和发展体育文化</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体育教育是传承和发展体育文化的重要途径，通过学习和参与体育活动，学生可以了解和传承本民族的体育文化，同时也可以促进不同文化之间的交流和理解。</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体育教育的重要性与意义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校园体育文化的内涵</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校园体育文化是指在学校这一特定环境中，由师生共同创造和享有的体育精神和物质财富的总和。它包括体育观念、体育精神、体育知识、体育技能等方面。</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校园体育文化的特点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校园体育文化具有教育性、健身性、娱乐性、竞技性等特点。它以学生为主体，以课外体育活动为主要内容，以校园为主要空间，以校园精神为特征的一种群体文化。同时，校园体育文化还具有时代性、民族性和多样性等特点。</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校园体育文化的内涵与特点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体育教育与校园文化的互动关系</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塑造健康向上的校园氛围</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通过体育教育，学生能够培养健康的生活方式和积极的生活态度，这种氛围会渗透到整个校园中，形成健康向上的校园文化。</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9208" r="1920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增强学生的团队精神和协作能力</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体育教育中的集体项目和团队比赛能够帮助学生学会与他人合作，培养团队精神和协作能力，这对校园文化的建设具有积极意义。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促进学生的全面发展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体育教育不仅关注学生的身体素质，还注重培养学生的心理素质、社会适应能力和创新精神等，这些方面的提升有助于形成丰富多彩的校园文化。</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体育教育对校园文化的影响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校园文化对体育教育的反作用</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具有创新精神的校园文化能够鼓励教师和学生不断探索新的体育教育方法和手段，推动体育教育的创新发展。</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促进体育教育的创新发展</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积极向上的校园文化能够为体育教育提供良好的环境支持，包括完善的体育设施、丰富的体育活动和比赛等，促进体育教育的顺利开展。</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提供良好的体育教育环境</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健康的校园文化能够激发学生的体育参与意识，使他们更加积极地参加体育锻炼和比赛，提高体育教育的效果和质量。</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增强学生的体育参与意识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以学生为中心的教育理念</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体育教育和校园文化都应以学生为中心，关注学生的全面发展，通过丰富多彩的活动和课程，培养学生的综合素质和创新能力。</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加强体育教育与校园文化的互动</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通过组织各种体育活动和比赛，加强体育教育与校园文化的互动，使学生在参与体育活动的过程中感受到校园文化的熏陶和影响。</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推动体育教育和校园文化的共同发展</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将体育教育和校园文化相结合，共同推动校园文化的建设和发展，同时促进体育教育的改革和创新，实现双方的共赢。</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体育教育与校园文化的融合与发展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体育教育在校园文化建设中的作用</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通过体育教育，培养学生坚韧不拔、积极向上的体育精神，帮助他们形成健康的人格特质。</a:t>
            </a:r>
          </a:p>
        </p:txBody>
      </p:sp>
      <p:pic>
        <p:nvPicPr>
          <p:cNvPr id="6" name="Picture 6"/>
          <p:cNvPicPr>
            <a:picLocks noChangeAspect="1"/>
          </p:cNvPicPr>
          <p:nvPr/>
        </p:nvPicPr>
        <p:blipFill>
          <a:blip r:embed="rId2"/>
          <a:srcRect l="21292" r="212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塑造健康人格</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体育教育不仅教授学生运动技能，还通过实践训练提高他们的技能水平，增强他们的身体素质。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提升运动技能</a:t>
            </a:r>
          </a:p>
        </p:txBody>
      </p:sp>
      <p:pic>
        <p:nvPicPr>
          <p:cNvPr id="10" name="Picture 10"/>
          <p:cNvPicPr>
            <a:picLocks noChangeAspect="1"/>
          </p:cNvPicPr>
          <p:nvPr/>
        </p:nvPicPr>
        <p:blipFill>
          <a:blip r:embed="rId3"/>
          <a:srcRect l="21542" r="21542"/>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7750" r="17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体育运动强调团队协作，通过参与体育活动，学生学会与他人合作、沟通和协调，提升团队协作能力。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培养团队协作能力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培养学生体育精神与运动技能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促进校园文化交流</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体育活动作为校园文化的重要组成部分，促进了不同年级、不同专业、不同文化背景学生之间的交流与互动。</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培养学生兴趣爱好</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多样化的体育活动让学生有更多机会接触和尝试不同的运动项目，从而发现和发展自己的兴趣爱好。</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提供多样化体育活动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学校通过组织丰富多样的体育活动，如运动会、体育比赛、体育社团等，为学生提供展示自我和锻炼身体的平台。</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丰富学生课余文化生活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25622" y="1610913"/>
            <a:ext cx="1852143" cy="1852143"/>
          </a:xfrm>
          <a:prstGeom prst="pi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233524" y="1626467"/>
            <a:ext cx="1852143" cy="1852143"/>
          </a:xfrm>
          <a:prstGeom prst="pi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98430" y="1642250"/>
            <a:ext cx="1852143" cy="1852143"/>
          </a:xfrm>
          <a:prstGeom prst="pi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推动校园体育设施建设与发展</a:t>
              </a:r>
            </a:p>
          </p:txBody>
        </p:sp>
      </p:grpSp>
      <p:grpSp>
        <p:nvGrpSpPr>
          <p:cNvPr id="27" name="Group 27"/>
          <p:cNvGrpSpPr/>
          <p:nvPr/>
        </p:nvGrpSpPr>
        <p:grpSpPr>
          <a:xfrm>
            <a:off x="1094842" y="3656692"/>
            <a:ext cx="3286271" cy="490334"/>
            <a:chOff x="1094842" y="3656692"/>
            <a:chExt cx="3286271" cy="490334"/>
          </a:xfrm>
        </p:grpSpPr>
        <p:sp>
          <p:nvSpPr>
            <p:cNvPr id="28" name="TextBox 28"/>
            <p:cNvSpPr txBox="1"/>
            <p:nvPr/>
          </p:nvSpPr>
          <p:spPr>
            <a:xfrm>
              <a:off x="1094842" y="3656692"/>
              <a:ext cx="3286271"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完善体育设施</a:t>
              </a:r>
            </a:p>
          </p:txBody>
        </p:sp>
      </p:grpSp>
      <p:grpSp>
        <p:nvGrpSpPr>
          <p:cNvPr id="29" name="Group 29"/>
          <p:cNvGrpSpPr/>
          <p:nvPr/>
        </p:nvGrpSpPr>
        <p:grpSpPr>
          <a:xfrm>
            <a:off x="1138418" y="4258816"/>
            <a:ext cx="3286271" cy="1875094"/>
            <a:chOff x="1138418" y="4258816"/>
            <a:chExt cx="3286271" cy="1875094"/>
          </a:xfrm>
        </p:grpSpPr>
        <p:sp>
          <p:nvSpPr>
            <p:cNvPr id="30" name="TextBox 30"/>
            <p:cNvSpPr txBox="1"/>
            <p:nvPr/>
          </p:nvSpPr>
          <p:spPr>
            <a:xfrm>
              <a:off x="1138418" y="425881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学校加大对体育设施的投入，建设和完善运动场馆、健身器材等，为学生提供良好的体育锻炼环境。</a:t>
              </a:r>
            </a:p>
          </p:txBody>
        </p:sp>
      </p:grpSp>
      <p:grpSp>
        <p:nvGrpSpPr>
          <p:cNvPr id="31" name="Group 31"/>
          <p:cNvGrpSpPr/>
          <p:nvPr/>
        </p:nvGrpSpPr>
        <p:grpSpPr>
          <a:xfrm>
            <a:off x="4472363" y="3656692"/>
            <a:ext cx="3286271" cy="490334"/>
            <a:chOff x="4472363" y="3656692"/>
            <a:chExt cx="3286271" cy="490334"/>
          </a:xfrm>
        </p:grpSpPr>
        <p:sp>
          <p:nvSpPr>
            <p:cNvPr id="32" name="TextBox 32"/>
            <p:cNvSpPr txBox="1"/>
            <p:nvPr/>
          </p:nvSpPr>
          <p:spPr>
            <a:xfrm>
              <a:off x="4472363" y="3656692"/>
              <a:ext cx="3286271"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提升体育设施使用效率</a:t>
              </a:r>
            </a:p>
          </p:txBody>
        </p:sp>
      </p:grpSp>
      <p:grpSp>
        <p:nvGrpSpPr>
          <p:cNvPr id="33" name="Group 33"/>
          <p:cNvGrpSpPr/>
          <p:nvPr/>
        </p:nvGrpSpPr>
        <p:grpSpPr>
          <a:xfrm>
            <a:off x="4515940" y="4258816"/>
            <a:ext cx="3286271" cy="1875094"/>
            <a:chOff x="4515940" y="4258816"/>
            <a:chExt cx="3286271" cy="1875094"/>
          </a:xfrm>
        </p:grpSpPr>
        <p:sp>
          <p:nvSpPr>
            <p:cNvPr id="34" name="TextBox 34"/>
            <p:cNvSpPr txBox="1"/>
            <p:nvPr/>
          </p:nvSpPr>
          <p:spPr>
            <a:xfrm>
              <a:off x="4515940" y="425881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通过科学合理的规划和管理，提高体育设施的使用效率，确保每位学生都能充分享受到体育锻炼的资源。</a:t>
              </a:r>
            </a:p>
          </p:txBody>
        </p:sp>
      </p:grpSp>
      <p:grpSp>
        <p:nvGrpSpPr>
          <p:cNvPr id="35" name="Group 35"/>
          <p:cNvGrpSpPr/>
          <p:nvPr/>
        </p:nvGrpSpPr>
        <p:grpSpPr>
          <a:xfrm>
            <a:off x="7850924" y="3656692"/>
            <a:ext cx="3264661" cy="490334"/>
            <a:chOff x="7850924" y="3656692"/>
            <a:chExt cx="3264661" cy="490334"/>
          </a:xfrm>
        </p:grpSpPr>
        <p:sp>
          <p:nvSpPr>
            <p:cNvPr id="36" name="TextBox 36"/>
            <p:cNvSpPr txBox="1"/>
            <p:nvPr/>
          </p:nvSpPr>
          <p:spPr>
            <a:xfrm>
              <a:off x="7850924" y="3656692"/>
              <a:ext cx="3264661"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促进校园体育产业发展</a:t>
              </a:r>
            </a:p>
          </p:txBody>
        </p:sp>
      </p:grpSp>
      <p:grpSp>
        <p:nvGrpSpPr>
          <p:cNvPr id="37" name="Group 37"/>
          <p:cNvGrpSpPr/>
          <p:nvPr/>
        </p:nvGrpSpPr>
        <p:grpSpPr>
          <a:xfrm>
            <a:off x="7894501" y="4258816"/>
            <a:ext cx="3286271" cy="1875094"/>
            <a:chOff x="7894501" y="4258816"/>
            <a:chExt cx="3286271" cy="1875094"/>
          </a:xfrm>
        </p:grpSpPr>
        <p:sp>
          <p:nvSpPr>
            <p:cNvPr id="38" name="TextBox 38"/>
            <p:cNvSpPr txBox="1"/>
            <p:nvPr/>
          </p:nvSpPr>
          <p:spPr>
            <a:xfrm>
              <a:off x="7894501" y="425881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随着校园体育文化的繁荣和学生对体育运动的热情增加，校园体育产业也得到了发展，如体育用品销售、体育赛事运营等，进一步推动了校园体育设施的建设和完善。</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https://d.book118.com/558043007056006035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2024-09-14T04:59:59.751</cp:lastPrinted>
  <dcterms:created xsi:type="dcterms:W3CDTF">2024-09-13T20:59:59Z</dcterms:created>
  <dcterms:modified xsi:type="dcterms:W3CDTF">2024-09-13T21:00:01Z</dcterms:modified>
</cp:coreProperties>
</file>