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27AFD-4074-4479-93C7-D5A8C231E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BF1ED-32A2-47A9-8689-6B8A4A0B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06839-61D2-4AB9-86FF-02DA75D5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F4E12-4618-48B4-BEFC-5F8A5EE9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20B3D-0E46-4355-BD9A-2FE32672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5A0CA-EEDB-4917-8F21-BE43CCD1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0D620-9A6A-4ED9-8EC6-683B4677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14073-5BBA-4ECB-894F-84341714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3A2FA-13EB-4374-8B99-66208E5BA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9620E-6571-488A-9512-9806B0F6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0A6B2-07EB-4B18-9717-80703C33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44055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智能物流技术对行业的影响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智能物流技术：概述与分类
 智能物流技术应用领域探索
 智能物流技术对行业效率提升
 智能物流技术对行业成本优化
 智能物流技术对行业服务质量改善
 智能物流技术对行业安全保障增强
 智能物流技术对行业发展趋势展望
 智能物流技术面临挑战与展望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智能物流技术：概述与分类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智能物流技术对行业的影响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智能物流技术：概述与分类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智能物流技术概述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智能物流技术是指利用现代信息技术手段，实现物流活动全过程的信息化、自动化、智能化，提高物流运作效率和效益。</a:t>
            </a:r>
          </a:p>
          <a:p>
            <a:r>
              <a:t>2. 智能物流技术是一个跨学科、多领域的技术体系，涉及计算机技术、自动化技术、通信技术、人工智能技术等多个领域。</a:t>
            </a:r>
          </a:p>
          <a:p>
            <a:r>
              <a:t>3. 智能物流技术正在重塑全球物流业，并已成为物流行业的技术发展趋势之一。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智能物流技术分类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智能物流技术主要可以分为以下几大类：</a:t>
            </a:r>
          </a:p>
          <a:p>
            <a:r>
              <a:t>（1）物流信息感知技术</a:t>
            </a:r>
          </a:p>
          <a:p>
            <a:r>
              <a:t>（2）物流信息处理技术</a:t>
            </a:r>
          </a:p>
          <a:p>
            <a:r>
              <a:t>（3）物流信息传输技术</a:t>
            </a:r>
          </a:p>
          <a:p>
            <a:r>
              <a:t>（4）物流信息集成技术 </a:t>
            </a:r>
          </a:p>
          <a:p>
            <a:r>
              <a:t>（5）物流信息应用技术</a:t>
            </a:r>
          </a:p>
          <a:p>
            <a:r>
              <a:t>2. 随着物流行业的发展，智能物流技术也在不断演进和革新，新的技术不断涌现，如物联网、大数据、人工智能等技术正在与智能物流技术深度融合，推动智能物流技术向更综合、更智能、更高效的方向发展。</a:t>
            </a:r>
          </a:p>
          <a:p>
            <a:r>
              <a:t>3. 智能物流技术正在改变物流作业方式，使物流作业更加自动化、信息化、透明化，并有效提升物流效率。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智能物流技术应用领域探索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智能物流技术对行业的影响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智能物流技术应用领域探索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智能仓储管理：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智能仓储管理系统：通过先进的传感器和软件，实现自动化仓库管理，包括货物入库、存储、出库、库存管理和订单处理等。</a:t>
            </a:r>
          </a:p>
          <a:p>
            <a:r>
              <a:t>2. 自动化物料搬运系统：使用自动导引车、机器人和其他自动化设备，实现仓库内物料的自动搬运和分拣，提高效率和准确性。</a:t>
            </a:r>
          </a:p>
          <a:p>
            <a:r>
              <a:t>3. 智能货架系统：采用自动化货架系统，结合传感器和软件，实现货物自动存储和检索，提高空间利用率和存储效率。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智能运输管理：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智能车队管理系统：利用GPS、传感器和移动通信技术，实时跟踪车辆位置、状态和货物体积等信息，实现车队调度、路线规划和优化，提高运输效率和减少成本。</a:t>
            </a:r>
          </a:p>
          <a:p>
            <a:r>
              <a:t>2. 自动驾驶技术：自动驾驶卡车和无人机等技术，可以在特定的场景下实现自动驾驶，减少事故发生率，提高运输效率和安全性。</a:t>
            </a:r>
          </a:p>
          <a:p>
            <a:r>
              <a:t>3. 智能物流网络：通过整合物流资源，建立智能物流网络，实现物流信息的共享和协作，提高物流的整体效率和服务水平。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智能物流技术应用领域探索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智能订单管理：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智能订单处理系统：利用人工智能和机器学习技术，实现订单的自动处理和分拣，提高订单处理效率和准确性。</a:t>
            </a:r>
          </a:p>
          <a:p>
            <a:r>
              <a:t>2. 实时订单跟踪：通过物流信息系统，实现订单的实时跟踪，让客户能够随时了解订单状态和交货时间，提高客户满意度。</a:t>
            </a:r>
          </a:p>
          <a:p>
            <a:r>
              <a:t>3. 订单优化算法：使用优化算法，对订单进行优化，实现最优的配送路线和交货时间，提高物流效率和降低成本。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智能物流配送：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无人配送车：利用自动驾驶技术，实现无人配送车的自动配送服务，减少人力成本和提高配送效率。</a:t>
            </a:r>
          </a:p>
          <a:p>
            <a:r>
              <a:t>2. 智能快递柜：利用智能快递柜，实现快递的自助取件和寄件，方便客户取件和寄件，提高快递服务的便利性。</a:t>
            </a:r>
          </a:p>
          <a:p>
            <a:r>
              <a:t>3. 最后1公里配送优化：利用智能算法，优化最后1公里配送路线，减少配送时间和成本，提高配送效率。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智能物流技术应用领域探索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物流大数据分析：通过收集和分析物流数据，包括货物运输数据、订单数据、库存数据等，发现物流过程中的问题和瓶颈，为物流决策提供数据支持。</a:t>
            </a:r>
          </a:p>
          <a:p>
            <a:r>
              <a:t>2. 物流预测分析：利用数据分析技术，预测物流需求和物流成本，为物流企业制定战略和规划提供依据。</a:t>
            </a:r>
          </a:p>
          <a:p>
            <a:r>
              <a:t>3. 物流风险分析：通过数据分析，识别和评估物流风险，并制定应对措施，降低物流风险对企业的影响。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智能物流绿色化：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绿色物流技术：采用绿色包装材料、节能物流设备和清洁能源物流车辆等技术，减少物流过程中的碳排放和环境污染。</a:t>
            </a:r>
          </a:p>
          <a:p>
            <a:r>
              <a:t>2. 逆向物流管理：建立逆向物流系统，回收废弃物流包装和产品，实现物流资源的循环利用，减少环境污染。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智能物流数据分析：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智能物流技术对行业效率提升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智能物流技术对行业的影响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智能物流技术对行业效率提升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智能仓储技术提升效率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自动化仓储系统 (AS/RS)：通过使用机器人、自动导引车 (AGV) 和其他自动化设备来管理和移动货物，智能仓储技术可以显着提高仓库的存储和检索效率。</a:t>
            </a:r>
          </a:p>
          <a:p>
            <a:r>
              <a:t>2. 货物跟踪和追踪技术：通过使用射频识别 (RFID) 标签、条形码扫描仪和其他跟踪技术，智能仓储技术可以实时跟踪货物的移动，从而提高仓库的库存管理效率。</a:t>
            </a:r>
          </a:p>
          <a:p>
            <a:r>
              <a:t>3. 数据分析和可视化技术：通过使用数据分析和可视化工具，智能仓储技术可以帮助仓库管理者分析仓库运营数据，并做出更明智的决策，从而提高仓库的整体效率。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智能运输技术优化流程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智能车队管理系统：通过使用车载传感器、GPS 跟踪设备和其他智能设备，智能运输技术可以帮助物流公司实时监控车队的运营状况，并做出更有效的调度决策，从而提高车队的运输效率。</a:t>
            </a:r>
          </a:p>
          <a:p>
            <a:r>
              <a:t>2. 无人驾驶技术：无人驾驶技术的应用可以显着提高运输的安全性、效率和成本效益。</a:t>
            </a:r>
          </a:p>
          <a:p>
            <a:r>
              <a:t>3. 智能交通系统：智能交通系统可以帮助物流公司优化运输路线，并减少因交通拥堵造成的延误，从而提高运输的整体效率。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智能物流技术对行业成本优化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智能物流技术对行业的影响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智能物流技术对行业成本优化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智能物流技术降低物流成本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自动化仓储和运输：通过智能物流技术，仓库管理和运输过程可以实现自动化，减少对人力劳动力的依赖，从而降低人工成本。</a:t>
            </a:r>
          </a:p>
          <a:p>
            <a:r>
              <a:t>2. 实时库存跟踪：智能物流技术可以实现对库存的实时跟踪，帮助企业准确掌握库存状况，减少因库存过剩或不足而产生的损失。</a:t>
            </a:r>
          </a:p>
          <a:p>
            <a:r>
              <a:t>3. 物流路线优化：智能物流技术可以优化物流路线，选择最优的配送路径，从而减少运输成本。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智能物流技术提高物流效率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自动分拣和包装：智能物流技术可以实现自动分拣和包装，提高物流作业效率，缩短订单处理时间。</a:t>
            </a:r>
          </a:p>
          <a:p>
            <a:r>
              <a:t>2. 无人驾驶配送：智能物流技术可以实现无人驾驶配送，减少对人工司机的依赖，提高配送效率，降低配送成本。</a:t>
            </a:r>
          </a:p>
          <a:p>
            <a:r>
              <a:t>3. 智能物流网络：智能物流技术可以构建智能物流网络，将生产、仓储、运输、配送等环节连接起来，实现无缝衔接，提高物流效率。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https://d.book118.com/558044055054006043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智能物流技术：概述与分类</vt:lpstr>
      <vt:lpstr> 智能物流技术：概述与分类</vt:lpstr>
      <vt:lpstr> 智能物流技术应用领域探索</vt:lpstr>
      <vt:lpstr>#. 智能物流技术应用领域探索</vt:lpstr>
      <vt:lpstr>#. 智能物流技术应用领域探索</vt:lpstr>
      <vt:lpstr>#. 智能物流技术应用领域探索</vt:lpstr>
      <vt:lpstr> 智能物流技术对行业效率提升</vt:lpstr>
      <vt:lpstr> 智能物流技术对行业效率提升</vt:lpstr>
      <vt:lpstr> 智能物流技术对行业成本优化</vt:lpstr>
      <vt:lpstr> 智能物流技术对行业成本优化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2024-09-22T22:27:56.418</cp:lastPrinted>
  <dcterms:created xsi:type="dcterms:W3CDTF">2024-09-22T14:27:56Z</dcterms:created>
  <dcterms:modified xsi:type="dcterms:W3CDTF">2024-09-22T14:27:58Z</dcterms:modified>
</cp:coreProperties>
</file>