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D674B4-5B1D-4BA6-AFC3-ABA90E9DDC94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B6C67-75C0-42EE-9FB6-DBFB306CF2A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9340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64343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79462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7967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71713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5346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4715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92783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488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0823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33415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36943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73901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B6C67-75C0-42EE-9FB6-DBFB306CF2AE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83804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39B36-9C3D-41E0-A319-B1FBC46C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A3301-B5EF-4326-AC60-801C705F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609CA-7071-4194-9506-19B87D96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76201-D127-4853-BCA5-BB3270A7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3DCA3-131A-4278-A49C-1751E094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39987-BC32-4DB1-B88B-84FBF2D0E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877DA-D6A1-43AF-9876-B27C6AEC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21A3B-F3F6-49E3-A6D1-A9850E7AF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437AF-F771-4987-9850-4EAEC07D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C719F-671D-44B4-A60D-5C2C849F6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5CF32-667C-421E-AA17-5DE8B9A5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4500000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激情和倡导激情驱动倡导进取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激情与驱动力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倡导进取精神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激情驱动个人成长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倡导团队合作与共赢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激情驱动创新发展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倡导社会责任与担当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激情与驱动力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热爱与兴趣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对事业或活动的深厚热爱和浓厚兴趣是激情的源泉。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目标与追求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明确的目标和坚定的追求能激发人的激情，推动不断前进。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责任感与使命感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对事业或团队的责任感和使命感能激发人的激情，促使人更加投入和付出。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激情来源与内涵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驱动力能够激发人的积极性和创造力，提高工作效率和成果质量。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提升动力与效率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增强抗挫能力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在遇到困难时，驱动力能够帮助人保持坚持和乐观，增强抗挫能力。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驱动力能够促使人不断学习和进步，实现个人成长和价值提升。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驱动力作用及意义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设定具有挑战性和可实现性的目标，激发人的内在潜能和动力。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积极的工作氛围和团队文化能够激发人的创造力和激情，促进潜能的发挥。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提供支持与反馈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给予员工足够的支持和反馈，帮助他们克服困难、发挥优势，进而激发内在潜能。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持续学习与进步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鼓励员工持续学习和进步，提升他们的专业技能和综合素质，为激发内在潜能提供持续动力。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激发内在潜能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倡导进取精神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保持积极向上的心态，对未来充满信心，相信自己的能力和潜力。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持续学习新知识、新技能，不断提升自己的综合素质和竞争力。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关注社会、科技、经济等领域的发展动态，了解前沿信息和趋势。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进取心态培养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r="-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勇于面对挑战与困难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敢于尝试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勇于尝试新事物、新领域，不畏惧失败和挫折，善于从失败中汲取经验教训。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坚韧不拔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在遇到困难时能够坚持不懈，努力克服障碍，实现目标。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善于应对变化，调整策略和方法，把握机遇，化解风险。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为自己设定具有挑战性的目标，努力追求更高的成就和影响力。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设定高目标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对自己的工作、学习和生活进行持续改进，追求精益求精的态度。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注重结果和效果，以实际成果为衡量标准，不断提升自己的价值和贡献。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成果导向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不断追求卓越成就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激情驱动个人成长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保持目标的一致性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确保个人目标与自己的价值观和长期愿景相符合，避免偏离方向。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确定个人长期和短期的目标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明确自己想要实现什么，将目标分解为可操作的小步骤。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了解自己的兴趣和优势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发掘自己真正热爱和擅长的事情，以此为基础制定个人成长计划。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分解任务并设定优先级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将计划分解为可执行的小任务，并根据重要性和紧急性设定优先级。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持续执行和调整计划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坚定地执行计划，并根据实际情况进行灵活调整，确保计划的可行性。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制定详细的行动计划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根据目标制定具体的计划，包括时间表、资源需求和潜在风险。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r="4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制定可行计划并执行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https://d.book118.com/558045000005006047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Microsoft Yahei</vt:lpstr>
      <vt:lpstr>等线 Light</vt:lpstr>
      <vt:lpstr>等线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2024-09-28T02:52:00.614</cp:lastPrinted>
  <dcterms:created xsi:type="dcterms:W3CDTF">2024-09-27T18:52:00Z</dcterms:created>
  <dcterms:modified xsi:type="dcterms:W3CDTF">2024-09-27T18:52:02Z</dcterms:modified>
</cp:coreProperties>
</file>