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DB235-9F10-433E-B76A-83AEDC57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6BFBD8-64DD-4C19-9970-ECFE1C879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ABDDB-279B-400B-BF5C-7A7295FE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9641B-9BC3-4901-91AE-44727AA35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9F3AB-36DD-403F-8A8A-5729E82EB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177D8-1ADC-47BD-B5D2-E9D930F98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FEE951-C53B-4525-A342-859B9D8C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A1413-7EBA-4E0A-A834-9BD8B2657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1C6E7F-4E0B-435F-AE88-06AA78CC5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38A4-60B9-40AC-9F27-486CE44E4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BB07C-541A-484B-BB0E-67298F3CE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46055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管理学变量间关系分析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 fontScale="25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变量与变量关系概述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管理学中常见变量及其关系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变量间关系分析方法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变量间关系可视化展示技巧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变量间关系对管理实践启示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变量与变量关系概述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在管理学研究中，变量指的是可以被测量或观察，且在不同情境下可能发生变化的因素或特征。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根据变量的性质和研究目的，管理学中常见的变量类型包括自变量、因变量、控制变量和调节变量等。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相关关系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两个或多个变量之间存在的关联性，当一个变量发生变化时，另一个变量也会随之发生变化。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一个变量（因）导致另一个变量（果）发生变化的关系，具有方向性。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两个或多个变量之间相互影响，共同作用于某个结果。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变量间关系类型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通过识别关键变量及其关系，可以优化管理流程、提高组织绩效，实现更有效的资源配置。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揭示规律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通过分析变量间的关系，可以揭示管理学中的某些规律或模式，为理论构建和实践应用提供依据。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基于已知的变量间关系，可以对未来趋势进行预测，为企业决策提供参考。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管理学中常见变量及其关系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复杂的组织结构可能导致决策缓慢、资源分配不合理，从而影响组织绩效。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组织结构的复杂性对绩效的影响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灵活的组织结构能够更好地适应外部环境的变化，有利于组织绩效的提升。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组织结构的灵活性对绩效的影响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过多的层级可能导致信息传递失真、决策效率低下，对组织绩效产生负面影响。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组织结构的层级对绩效的影响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组织结构与绩效关系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变革型领导通过激发员工的内在动机和创新精神，提高员工满意度。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变革型领导风格对员工满意度的影响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交易型领导通过明确的奖惩制度来管理员工，可能对员工满意度产生负面影响。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交易型领导风格对员工满意度的影响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服务型领导关注员工需求，提供支持和帮助，有利于提高员工满意度。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服务型领导风格对员工满意度的影响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领导风格与员工满意度关系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物质激励对工作动机的影响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合理的薪酬、奖金等物质激励可以激发员工的工作动机。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非物质激励对工作动机的影响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晋升机会、培训、荣誉等非物质激励同样能够激发员工的工作动机。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激励机制的公平性对工作动机的影响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公平的激励机制能够增强员工的工作动机，而不公平的激励机制则可能削弱工作动机。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激励机制与工作动机关系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沟通方式与协作效率的关系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有效的沟通方式（如面对面沟通、视频会议等）能够提高团队协作效率。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沟通氛围与协作效率的关系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开放、包容的沟通氛围有利于团队成员充分表达意见和想法，提高协作效率。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沟通频率与协作效率的关系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团队成员之间沟通频率越高，协作效率往往越高。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团队沟通与协作效率关系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变量间关系分析方法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文献回顾法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通过查阅相关文献，了解已有研究对变量间关系的探讨和结论。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对文献进行梳理和评价，找出研究的不足之处以及需要进一步探讨的问题。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基于文献回顾，提出自己的研究假设和变量间关系模型。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通过收集实际数据，运用统计分析方法验证变量间关系。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常用方法包括问卷调查、实验研究、观察法等。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需要注意样本的代表性、数据的质量和统计分析方法的正确性。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实证研究法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选择典型案例进行深入分析，探讨案例中的变量间关系。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通过对案例的详细描述和剖析，发现变量间的内在联系和作用机制。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需要注意案例的代表性和可推广性，以及分析方法的科学性和客观性。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https://d.book118.com/558046055024006036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2024-09-15T08:30:21.990</cp:lastPrinted>
  <dcterms:created xsi:type="dcterms:W3CDTF">2024-09-15T00:30:22Z</dcterms:created>
  <dcterms:modified xsi:type="dcterms:W3CDTF">2024-09-15T00:30:24Z</dcterms:modified>
</cp:coreProperties>
</file>