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0EB81-3C3D-46E9-9C1D-77877C8AF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1675B-5B85-4378-AFE7-971A2AD6C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3AD67-91D4-4EFD-AD2A-4BB0FF049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2D0D6-B5FB-40CB-84D5-3899F0DB2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1275C5-7F6F-410D-864A-AF80B7434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A44618-1525-4A01-9DBD-0F151460F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5F8C11-5418-4711-BCBC-3007325C4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454D4-C300-4AA9-9116-19CBEABAB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5C301-E34F-4A1A-BA2A-47FB7B9C8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1E323-AE27-42BA-9A19-7ACE109AE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B8BD8-0C89-4F29-84B1-40A87BC52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47026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麻醉中的梅毒患者的术前评估与特殊麻醉处理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梅毒患者概述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特殊麻醉处理原则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术中监测与调整方案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术后恢复与随访管理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梅毒患者概述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梅毒是由梅毒螺旋体引起的一种慢性传染病，主要通过性接触和血液传播。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梅毒患者是唯一的传染源，患者的皮损、血液、精液、乳汁和唾液中均有梅毒螺旋体存在。常见的传播途径包括性接触传播、母婴传播和血液传播。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梅毒定义与传播途径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梅毒患者临床表现及分期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的临床表现复杂多样，可分为后天性梅毒和先天性梅毒。后天性梅毒根据病程可分为早期梅毒和晚期梅毒，早期梅毒包括一期、二期和早期潜伏梅毒，晚期梅毒包括三期皮肤、黏膜、骨骼梅毒，以及心血管梅毒、神经梅毒、晚期潜伏梅毒等。先天性梅毒则表现为胎儿畸形、流产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根据病程和临床表现，梅毒可分为一期、二期、三期和先天性梅毒。一期梅毒主要表现为硬下疳，二期梅毒表现为全身皮疹，三期梅毒则可引起心血管、神经等系统损害。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分期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手术风险增加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梅毒患者往往存在心血管、神经等系统损害，使得手术风险增加。此外，梅毒患者的免疫功能受损，易并发感染，也增加了手术风险。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麻醉处理困难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患者的病理生理改变使得麻醉处理更加困难。例如，心血管梅毒患者可能存在心功能不全、心律失常等问题，需要更加精细的麻醉管理。神经梅毒患者可能存在颅内压增高、脑水肿等问题，需要特别注意麻醉药物的选择和管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术后恢复受影响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梅毒患者的免疫功能受损，术后易并发感染，影响术后恢复。此外，心血管、神经等系统损害也可能影响患者的术后恢复和生活质量。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梅毒对麻醉手术影响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包括梅毒感染史、治疗史、复发情况、相关症状等。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全面检查患者各系统功能，特别注意皮肤、黏膜、神经系统等方面的异常表现。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详细了解病史与体格检查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检测梅毒特异性抗体和非特异性抗体，了解感染状态和病情活动度。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根据患者病情，可能需要进行脑脊液检查、X线、CT或MRI等影像学检查，以评估梅毒对各器官系统的影响。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实验室检查结果分析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梅毒血清学检查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合并症与并发症风险评估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心血管系统评估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梅毒患者可能合并心血管疾病，如主动脉炎、主动脉瓣关闭不全等，需进行心电图、超声心动图等相关检查。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梅毒可侵犯神经系统，导致脑膜炎、脑血管病变等，需进行神经系统检查和评估。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其他系统评估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根据患者具体情况，可能需要对呼吸系统、泌尿系统、骨骼系统等进行评估，以全面了解患者病情和制定麻醉计划。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特殊麻醉处理原则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对于梅毒患者，应优先考虑使用区域阻滞麻醉，如脊麻、硬膜外麻醉等，以减少全身麻醉可能带来的并发症。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区域阻滞麻醉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如确需全身麻醉，应选择短效、可逆的静脉麻醉药物，以便术后快速苏醒和恢复。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静脉麻醉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避免使用可能加重梅毒病情或引起过敏反应的药物，如某些抗生素和磺胺类药物等。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避免使用某些药物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选择合适麻醉方法和药物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神经系统并发症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梅毒可侵犯神经系统，导致脑膜炎、脑血管病变等，术前应详细询问病史和神经系统症状，术中注意保护神经系统功能，避免过度牵拉或压迫。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心血管系统并发症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梅毒患者可能存在心血管系统受累，术前应充分评估心功能，术中密切监测心电图和血压变化，及时发现并处理心血管事件。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感染并发症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梅毒患者存在免疫功能低下和易感染的风险，术前应积极抗感染治疗，术中严格执行无菌操作，术后加强伤口护理和抗感染治疗。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预防并发症发生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https://d.book118.com/558047026033006035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2024-09-13T23:15:12.580</cp:lastPrinted>
  <dcterms:created xsi:type="dcterms:W3CDTF">2024-09-13T15:15:12Z</dcterms:created>
  <dcterms:modified xsi:type="dcterms:W3CDTF">2024-09-13T15:15:14Z</dcterms:modified>
</cp:coreProperties>
</file>