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35A4A-C762-408B-A046-28B5FCB02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3AA14-0898-4D24-B829-666145E18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590D2-19C9-42FF-91C9-478104BAA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808F5-2EE3-4288-B039-25898035E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20924C-E59B-4076-AF97-C31DAD145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6C20A7-517A-40D8-8EB7-0999F9218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5F1B00-F601-4EA1-AD80-3C2E4D471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5C753-D580-4FE4-85AC-1B8C451DC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13F69-36C9-4523-93B8-68C2C02B2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0BEF0-5364-4A60-A3F4-E356E29F1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E94CC-A4E1-4979-B0C4-3BCC9FE0D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47055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社会主义核心价值观个人演讲稿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社会主义核心价值观的基本内容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社会主义核心价值观在个人层面的体现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如何在日常生活中践行社会主义核心价值观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社会主义核心价值观对个人成长的影响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强调社会主义核心价值观在当代中国社会的重要性和引领作用。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阐述社会主义核心价值观的内涵、外延及其在个人生活和社会建设中的具体体现。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演讲的核心议题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分析当代中国社会面临的价值观念多元、思想碰撞的现状。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明确演讲旨在提高听众对社会主义核心价值观的认识和认同，引导大家自觉践行。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简要介绍演讲的主要部分，包括核心价值观的内涵、外延及其实践意义等。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阐明演讲内容的逻辑关系和组织结构，帮助听众更好地理解演讲内容。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演讲提纲概述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社会主义核心价值观的基本内容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富强、民主、文明、和谐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国家繁荣富强，人民安居乐业，经济持续发展，社会全面进步。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人民当家作主，享有广泛权利和自由，参与国家和社会管理。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发展社会主义先进文化，提高全民族文明素质，推动文化创新和文化交流。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构建和谐社会，促进人与自然、人与社会、人与人和谐相处。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保障公民人身自由、言论自由、信仰自由等基本权利，鼓励人们追求美好生活。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公民在法律面前一律平等，享有平等参与、平等发展权利。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维护社会公平正义，保障人民平等参与、平等发展权利，努力让人民群众在每一个司法案件中感受到公平正义。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坚持依法治国基本方略，建设社会主义法治国家，保障公民合法权益。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自由、平等、公正、法治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684" r="1568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热爱祖国，维护国家统一和民族团结，为祖国的繁荣富强贡献力量。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勤奋工作，尽职尽责，追求卓越，为社会发展贡献智慧和力量。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诚实守信，言行一致，遵守社会公德和职业道德，树立良好的个人形象和社会形象。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关爱他人，和睦相处，互相帮助，共同营造和谐友善的社会环境。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爱国、敬业、诚信、友善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社会主义核心价值观在个人层面的体现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坚持唯物主义，尊重自然规律，关注全球发展，具有国际视野。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珍视生命，追求真理，努力实现个人价值，创造美好生活。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崇尚科学、文明、和谐，倡导诚信、友善、敬业，践行社会主义核心价值观。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树立正确的世界观、人生观和价值观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理想信念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坚定共产主义信仰，拥护党的领导，为中华民族伟大复兴而奋斗。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勇攀高峰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不畏艰难困苦，勇于挑战自我，追求卓越成就，实现人生价值。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坚定理想信念，勇攀人生高峰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https://d.book118.com/558047055125006044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2024-09-25T02:34:56.379</cp:lastPrinted>
  <dcterms:created xsi:type="dcterms:W3CDTF">2024-09-24T18:34:56Z</dcterms:created>
  <dcterms:modified xsi:type="dcterms:W3CDTF">2024-09-24T18:34:58Z</dcterms:modified>
</cp:coreProperties>
</file>